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4" r:id="rId2"/>
    <p:sldId id="40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テレビ、モニターのイラスト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52C2C7F-5446-B9B7-8787-CAFC0423673F}"/>
              </a:ext>
            </a:extLst>
          </p:cNvPr>
          <p:cNvGrpSpPr/>
          <p:nvPr/>
        </p:nvGrpSpPr>
        <p:grpSpPr>
          <a:xfrm>
            <a:off x="681713" y="1301061"/>
            <a:ext cx="2676302" cy="1785734"/>
            <a:chOff x="681713" y="1301061"/>
            <a:chExt cx="2676302" cy="178573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9A5558-7572-9670-8A6A-A71716434C60}"/>
                </a:ext>
              </a:extLst>
            </p:cNvPr>
            <p:cNvGrpSpPr/>
            <p:nvPr/>
          </p:nvGrpSpPr>
          <p:grpSpPr>
            <a:xfrm>
              <a:off x="681713" y="1301061"/>
              <a:ext cx="2676302" cy="1785734"/>
              <a:chOff x="1249303" y="805761"/>
              <a:chExt cx="4157662" cy="277415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D5908AA-2ACE-A397-9305-045605DC1833}"/>
                  </a:ext>
                </a:extLst>
              </p:cNvPr>
              <p:cNvSpPr/>
              <p:nvPr/>
            </p:nvSpPr>
            <p:spPr>
              <a:xfrm>
                <a:off x="2413734" y="3348936"/>
                <a:ext cx="1876425" cy="230981"/>
              </a:xfrm>
              <a:custGeom>
                <a:avLst/>
                <a:gdLst>
                  <a:gd name="connsiteX0" fmla="*/ 134541 w 1852613"/>
                  <a:gd name="connsiteY0" fmla="*/ 0 h 228600"/>
                  <a:gd name="connsiteX1" fmla="*/ 1718072 w 1852613"/>
                  <a:gd name="connsiteY1" fmla="*/ 0 h 228600"/>
                  <a:gd name="connsiteX2" fmla="*/ 1852613 w 1852613"/>
                  <a:gd name="connsiteY2" fmla="*/ 176212 h 228600"/>
                  <a:gd name="connsiteX3" fmla="*/ 1812614 w 1852613"/>
                  <a:gd name="connsiteY3" fmla="*/ 176212 h 228600"/>
                  <a:gd name="connsiteX4" fmla="*/ 1852613 w 1852613"/>
                  <a:gd name="connsiteY4" fmla="*/ 228600 h 228600"/>
                  <a:gd name="connsiteX5" fmla="*/ 0 w 1852613"/>
                  <a:gd name="connsiteY5" fmla="*/ 228600 h 228600"/>
                  <a:gd name="connsiteX6" fmla="*/ 39999 w 1852613"/>
                  <a:gd name="connsiteY6" fmla="*/ 176212 h 228600"/>
                  <a:gd name="connsiteX7" fmla="*/ 0 w 1852613"/>
                  <a:gd name="connsiteY7" fmla="*/ 176212 h 228600"/>
                  <a:gd name="connsiteX0" fmla="*/ 134541 w 1852613"/>
                  <a:gd name="connsiteY0" fmla="*/ 0 h 228600"/>
                  <a:gd name="connsiteX1" fmla="*/ 1718072 w 1852613"/>
                  <a:gd name="connsiteY1" fmla="*/ 0 h 228600"/>
                  <a:gd name="connsiteX2" fmla="*/ 1852613 w 1852613"/>
                  <a:gd name="connsiteY2" fmla="*/ 176212 h 228600"/>
                  <a:gd name="connsiteX3" fmla="*/ 1812614 w 1852613"/>
                  <a:gd name="connsiteY3" fmla="*/ 176212 h 228600"/>
                  <a:gd name="connsiteX4" fmla="*/ 1852613 w 1852613"/>
                  <a:gd name="connsiteY4" fmla="*/ 228600 h 228600"/>
                  <a:gd name="connsiteX5" fmla="*/ 0 w 1852613"/>
                  <a:gd name="connsiteY5" fmla="*/ 228600 h 228600"/>
                  <a:gd name="connsiteX6" fmla="*/ 0 w 1852613"/>
                  <a:gd name="connsiteY6" fmla="*/ 176212 h 228600"/>
                  <a:gd name="connsiteX7" fmla="*/ 134541 w 1852613"/>
                  <a:gd name="connsiteY7" fmla="*/ 0 h 228600"/>
                  <a:gd name="connsiteX0" fmla="*/ 134541 w 1852613"/>
                  <a:gd name="connsiteY0" fmla="*/ 0 h 228600"/>
                  <a:gd name="connsiteX1" fmla="*/ 1718072 w 1852613"/>
                  <a:gd name="connsiteY1" fmla="*/ 0 h 228600"/>
                  <a:gd name="connsiteX2" fmla="*/ 1852613 w 1852613"/>
                  <a:gd name="connsiteY2" fmla="*/ 176212 h 228600"/>
                  <a:gd name="connsiteX3" fmla="*/ 1852613 w 1852613"/>
                  <a:gd name="connsiteY3" fmla="*/ 228600 h 228600"/>
                  <a:gd name="connsiteX4" fmla="*/ 0 w 1852613"/>
                  <a:gd name="connsiteY4" fmla="*/ 228600 h 228600"/>
                  <a:gd name="connsiteX5" fmla="*/ 0 w 1852613"/>
                  <a:gd name="connsiteY5" fmla="*/ 176212 h 228600"/>
                  <a:gd name="connsiteX6" fmla="*/ 134541 w 1852613"/>
                  <a:gd name="connsiteY6" fmla="*/ 0 h 228600"/>
                  <a:gd name="connsiteX0" fmla="*/ 146447 w 1864519"/>
                  <a:gd name="connsiteY0" fmla="*/ 0 h 228600"/>
                  <a:gd name="connsiteX1" fmla="*/ 1729978 w 1864519"/>
                  <a:gd name="connsiteY1" fmla="*/ 0 h 228600"/>
                  <a:gd name="connsiteX2" fmla="*/ 1864519 w 1864519"/>
                  <a:gd name="connsiteY2" fmla="*/ 176212 h 228600"/>
                  <a:gd name="connsiteX3" fmla="*/ 1864519 w 1864519"/>
                  <a:gd name="connsiteY3" fmla="*/ 228600 h 228600"/>
                  <a:gd name="connsiteX4" fmla="*/ 0 w 1864519"/>
                  <a:gd name="connsiteY4" fmla="*/ 228600 h 228600"/>
                  <a:gd name="connsiteX5" fmla="*/ 11906 w 1864519"/>
                  <a:gd name="connsiteY5" fmla="*/ 176212 h 228600"/>
                  <a:gd name="connsiteX6" fmla="*/ 146447 w 1864519"/>
                  <a:gd name="connsiteY6" fmla="*/ 0 h 228600"/>
                  <a:gd name="connsiteX0" fmla="*/ 146447 w 1876425"/>
                  <a:gd name="connsiteY0" fmla="*/ 0 h 230981"/>
                  <a:gd name="connsiteX1" fmla="*/ 1729978 w 1876425"/>
                  <a:gd name="connsiteY1" fmla="*/ 0 h 230981"/>
                  <a:gd name="connsiteX2" fmla="*/ 1864519 w 1876425"/>
                  <a:gd name="connsiteY2" fmla="*/ 176212 h 230981"/>
                  <a:gd name="connsiteX3" fmla="*/ 1876425 w 1876425"/>
                  <a:gd name="connsiteY3" fmla="*/ 230981 h 230981"/>
                  <a:gd name="connsiteX4" fmla="*/ 0 w 1876425"/>
                  <a:gd name="connsiteY4" fmla="*/ 228600 h 230981"/>
                  <a:gd name="connsiteX5" fmla="*/ 11906 w 1876425"/>
                  <a:gd name="connsiteY5" fmla="*/ 176212 h 230981"/>
                  <a:gd name="connsiteX6" fmla="*/ 146447 w 1876425"/>
                  <a:gd name="connsiteY6" fmla="*/ 0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6425" h="230981">
                    <a:moveTo>
                      <a:pt x="146447" y="0"/>
                    </a:moveTo>
                    <a:lnTo>
                      <a:pt x="1729978" y="0"/>
                    </a:lnTo>
                    <a:lnTo>
                      <a:pt x="1864519" y="176212"/>
                    </a:lnTo>
                    <a:lnTo>
                      <a:pt x="1876425" y="230981"/>
                    </a:lnTo>
                    <a:lnTo>
                      <a:pt x="0" y="228600"/>
                    </a:lnTo>
                    <a:lnTo>
                      <a:pt x="11906" y="176212"/>
                    </a:lnTo>
                    <a:lnTo>
                      <a:pt x="146447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4C321A64-607E-E120-1700-CDC46EEC9591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5D071C30-B03D-A7C6-EA1F-C640883BC94D}"/>
                  </a:ext>
                </a:extLst>
              </p:cNvPr>
              <p:cNvSpPr/>
              <p:nvPr/>
            </p:nvSpPr>
            <p:spPr>
              <a:xfrm>
                <a:off x="3125728" y="3244161"/>
                <a:ext cx="442912" cy="176212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F6EDBFB6-9087-A67F-ED50-CB74A3721662}"/>
                  </a:ext>
                </a:extLst>
              </p:cNvPr>
              <p:cNvSpPr/>
              <p:nvPr/>
            </p:nvSpPr>
            <p:spPr>
              <a:xfrm>
                <a:off x="3182878" y="3244161"/>
                <a:ext cx="328612" cy="17621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DF79044-D833-610D-DF0A-346B0A16F735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A3781AC-804A-FDA2-3E1C-51939B6174A0}"/>
                  </a:ext>
                </a:extLst>
              </p:cNvPr>
              <p:cNvSpPr/>
              <p:nvPr/>
            </p:nvSpPr>
            <p:spPr>
              <a:xfrm>
                <a:off x="1296928" y="3196536"/>
                <a:ext cx="4110037" cy="71437"/>
              </a:xfrm>
              <a:prstGeom prst="round2SameRect">
                <a:avLst>
                  <a:gd name="adj1" fmla="val 0"/>
                  <a:gd name="adj2" fmla="val 37931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EEA3B301-FA20-D7D1-A429-DBABF4C22DAD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A1E670D-A854-646B-2032-4FC39BE5E40D}"/>
                </a:ext>
              </a:extLst>
            </p:cNvPr>
            <p:cNvSpPr txBox="1"/>
            <p:nvPr/>
          </p:nvSpPr>
          <p:spPr>
            <a:xfrm>
              <a:off x="845337" y="1466849"/>
              <a:ext cx="634213" cy="3351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6105EBB-3A77-2BEF-5768-8D8DE8AD2BB5}"/>
              </a:ext>
            </a:extLst>
          </p:cNvPr>
          <p:cNvGrpSpPr/>
          <p:nvPr/>
        </p:nvGrpSpPr>
        <p:grpSpPr>
          <a:xfrm>
            <a:off x="3626525" y="1304633"/>
            <a:ext cx="2676302" cy="1838617"/>
            <a:chOff x="3626525" y="1304633"/>
            <a:chExt cx="2676302" cy="1838617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2F6B530-99A9-060A-0D50-BB4F1DF63AB7}"/>
                </a:ext>
              </a:extLst>
            </p:cNvPr>
            <p:cNvGrpSpPr/>
            <p:nvPr/>
          </p:nvGrpSpPr>
          <p:grpSpPr>
            <a:xfrm>
              <a:off x="3626525" y="1304633"/>
              <a:ext cx="2676302" cy="1838617"/>
              <a:chOff x="5633185" y="809333"/>
              <a:chExt cx="4157663" cy="2856311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5506E5D-8D3E-1E9C-498F-A2D47A8B0C7C}"/>
                  </a:ext>
                </a:extLst>
              </p:cNvPr>
              <p:cNvSpPr/>
              <p:nvPr/>
            </p:nvSpPr>
            <p:spPr>
              <a:xfrm>
                <a:off x="6900010" y="3359651"/>
                <a:ext cx="1624012" cy="305993"/>
              </a:xfrm>
              <a:custGeom>
                <a:avLst/>
                <a:gdLst>
                  <a:gd name="connsiteX0" fmla="*/ 812006 w 1624012"/>
                  <a:gd name="connsiteY0" fmla="*/ 0 h 305993"/>
                  <a:gd name="connsiteX1" fmla="*/ 1624012 w 1624012"/>
                  <a:gd name="connsiteY1" fmla="*/ 138709 h 305993"/>
                  <a:gd name="connsiteX2" fmla="*/ 1607126 w 1624012"/>
                  <a:gd name="connsiteY2" fmla="*/ 152997 h 305993"/>
                  <a:gd name="connsiteX3" fmla="*/ 1624012 w 1624012"/>
                  <a:gd name="connsiteY3" fmla="*/ 167284 h 305993"/>
                  <a:gd name="connsiteX4" fmla="*/ 812006 w 1624012"/>
                  <a:gd name="connsiteY4" fmla="*/ 305993 h 305993"/>
                  <a:gd name="connsiteX5" fmla="*/ 0 w 1624012"/>
                  <a:gd name="connsiteY5" fmla="*/ 167284 h 305993"/>
                  <a:gd name="connsiteX6" fmla="*/ 16886 w 1624012"/>
                  <a:gd name="connsiteY6" fmla="*/ 152997 h 305993"/>
                  <a:gd name="connsiteX7" fmla="*/ 0 w 1624012"/>
                  <a:gd name="connsiteY7" fmla="*/ 138709 h 305993"/>
                  <a:gd name="connsiteX8" fmla="*/ 812006 w 1624012"/>
                  <a:gd name="connsiteY8" fmla="*/ 0 h 305993"/>
                  <a:gd name="connsiteX0" fmla="*/ 812006 w 1624012"/>
                  <a:gd name="connsiteY0" fmla="*/ 0 h 305993"/>
                  <a:gd name="connsiteX1" fmla="*/ 1624012 w 1624012"/>
                  <a:gd name="connsiteY1" fmla="*/ 138709 h 305993"/>
                  <a:gd name="connsiteX2" fmla="*/ 1607126 w 1624012"/>
                  <a:gd name="connsiteY2" fmla="*/ 152997 h 305993"/>
                  <a:gd name="connsiteX3" fmla="*/ 1624012 w 1624012"/>
                  <a:gd name="connsiteY3" fmla="*/ 167284 h 305993"/>
                  <a:gd name="connsiteX4" fmla="*/ 812006 w 1624012"/>
                  <a:gd name="connsiteY4" fmla="*/ 305993 h 305993"/>
                  <a:gd name="connsiteX5" fmla="*/ 0 w 1624012"/>
                  <a:gd name="connsiteY5" fmla="*/ 167284 h 305993"/>
                  <a:gd name="connsiteX6" fmla="*/ 0 w 1624012"/>
                  <a:gd name="connsiteY6" fmla="*/ 138709 h 305993"/>
                  <a:gd name="connsiteX7" fmla="*/ 812006 w 1624012"/>
                  <a:gd name="connsiteY7" fmla="*/ 0 h 305993"/>
                  <a:gd name="connsiteX0" fmla="*/ 812006 w 1624012"/>
                  <a:gd name="connsiteY0" fmla="*/ 0 h 305993"/>
                  <a:gd name="connsiteX1" fmla="*/ 1624012 w 1624012"/>
                  <a:gd name="connsiteY1" fmla="*/ 138709 h 305993"/>
                  <a:gd name="connsiteX2" fmla="*/ 1624012 w 1624012"/>
                  <a:gd name="connsiteY2" fmla="*/ 167284 h 305993"/>
                  <a:gd name="connsiteX3" fmla="*/ 812006 w 1624012"/>
                  <a:gd name="connsiteY3" fmla="*/ 305993 h 305993"/>
                  <a:gd name="connsiteX4" fmla="*/ 0 w 1624012"/>
                  <a:gd name="connsiteY4" fmla="*/ 167284 h 305993"/>
                  <a:gd name="connsiteX5" fmla="*/ 0 w 1624012"/>
                  <a:gd name="connsiteY5" fmla="*/ 138709 h 305993"/>
                  <a:gd name="connsiteX6" fmla="*/ 812006 w 1624012"/>
                  <a:gd name="connsiteY6" fmla="*/ 0 h 305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4012" h="305993">
                    <a:moveTo>
                      <a:pt x="812006" y="0"/>
                    </a:moveTo>
                    <a:cubicBezTo>
                      <a:pt x="1260465" y="0"/>
                      <a:pt x="1624012" y="62102"/>
                      <a:pt x="1624012" y="138709"/>
                    </a:cubicBezTo>
                    <a:lnTo>
                      <a:pt x="1624012" y="167284"/>
                    </a:lnTo>
                    <a:cubicBezTo>
                      <a:pt x="1624012" y="243891"/>
                      <a:pt x="1260465" y="305993"/>
                      <a:pt x="812006" y="305993"/>
                    </a:cubicBezTo>
                    <a:cubicBezTo>
                      <a:pt x="363547" y="305993"/>
                      <a:pt x="0" y="243891"/>
                      <a:pt x="0" y="167284"/>
                    </a:cubicBezTo>
                    <a:lnTo>
                      <a:pt x="0" y="138709"/>
                    </a:lnTo>
                    <a:cubicBezTo>
                      <a:pt x="0" y="62102"/>
                      <a:pt x="363547" y="0"/>
                      <a:pt x="812006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6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lumMod val="0"/>
                    </a:schemeClr>
                  </a:gs>
                </a:gsLst>
                <a:lin ang="108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CEC8F376-A67E-F297-700C-E0E6741E75F7}"/>
                  </a:ext>
                </a:extLst>
              </p:cNvPr>
              <p:cNvSpPr/>
              <p:nvPr/>
            </p:nvSpPr>
            <p:spPr>
              <a:xfrm>
                <a:off x="6900010" y="3351317"/>
                <a:ext cx="1624012" cy="277417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4B0F68-440B-BC5A-C4CB-7FF24E5E6680}"/>
                  </a:ext>
                </a:extLst>
              </p:cNvPr>
              <p:cNvGrpSpPr/>
              <p:nvPr/>
            </p:nvGrpSpPr>
            <p:grpSpPr>
              <a:xfrm>
                <a:off x="7528660" y="3244161"/>
                <a:ext cx="366712" cy="230980"/>
                <a:chOff x="6783388" y="3252788"/>
                <a:chExt cx="263524" cy="176212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9BF14703-8BAD-891C-BCB9-380F402FD7F6}"/>
                    </a:ext>
                  </a:extLst>
                </p:cNvPr>
                <p:cNvSpPr/>
                <p:nvPr/>
              </p:nvSpPr>
              <p:spPr>
                <a:xfrm>
                  <a:off x="6783388" y="3252788"/>
                  <a:ext cx="131762" cy="1762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29ABDD07-FF01-18A8-1BCD-A0790AF86FC5}"/>
                    </a:ext>
                  </a:extLst>
                </p:cNvPr>
                <p:cNvSpPr/>
                <p:nvPr/>
              </p:nvSpPr>
              <p:spPr>
                <a:xfrm>
                  <a:off x="6915150" y="3252788"/>
                  <a:ext cx="131762" cy="176212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20ACE647-3A7B-272B-E1BD-2843BAF99324}"/>
                  </a:ext>
                </a:extLst>
              </p:cNvPr>
              <p:cNvSpPr/>
              <p:nvPr/>
            </p:nvSpPr>
            <p:spPr>
              <a:xfrm>
                <a:off x="5633185" y="809333"/>
                <a:ext cx="4157663" cy="2458640"/>
              </a:xfrm>
              <a:prstGeom prst="roundRect">
                <a:avLst>
                  <a:gd name="adj" fmla="val 201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34E0E862-BCC5-EACB-3217-1035835D9226}"/>
                  </a:ext>
                </a:extLst>
              </p:cNvPr>
              <p:cNvSpPr/>
              <p:nvPr/>
            </p:nvSpPr>
            <p:spPr>
              <a:xfrm>
                <a:off x="5666522" y="839099"/>
                <a:ext cx="4090988" cy="23241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701F4235-EF69-F263-456E-784E92E82DE3}"/>
                  </a:ext>
                </a:extLst>
              </p:cNvPr>
              <p:cNvSpPr/>
              <p:nvPr/>
            </p:nvSpPr>
            <p:spPr>
              <a:xfrm>
                <a:off x="5698272" y="870849"/>
                <a:ext cx="4023518" cy="2260599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202EF53-FB76-F1ED-723D-9A8C9EFCFF4F}"/>
                </a:ext>
              </a:extLst>
            </p:cNvPr>
            <p:cNvSpPr txBox="1"/>
            <p:nvPr/>
          </p:nvSpPr>
          <p:spPr>
            <a:xfrm>
              <a:off x="3810787" y="1466849"/>
              <a:ext cx="634213" cy="3351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75D3D47-F772-8FAF-07B9-CB1290694A4D}"/>
              </a:ext>
            </a:extLst>
          </p:cNvPr>
          <p:cNvGrpSpPr/>
          <p:nvPr/>
        </p:nvGrpSpPr>
        <p:grpSpPr>
          <a:xfrm>
            <a:off x="6566575" y="1330033"/>
            <a:ext cx="2695917" cy="1851318"/>
            <a:chOff x="6566575" y="1330033"/>
            <a:chExt cx="2695917" cy="1851318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6078BC2-D578-8A9F-6F42-873DF37B6C61}"/>
                </a:ext>
              </a:extLst>
            </p:cNvPr>
            <p:cNvGrpSpPr/>
            <p:nvPr/>
          </p:nvGrpSpPr>
          <p:grpSpPr>
            <a:xfrm>
              <a:off x="6566575" y="1330033"/>
              <a:ext cx="2695917" cy="1851318"/>
              <a:chOff x="1619190" y="3890273"/>
              <a:chExt cx="3022600" cy="2075655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1D6D97B-C4C8-5369-61BB-BADD5EC9D213}"/>
                  </a:ext>
                </a:extLst>
              </p:cNvPr>
              <p:cNvSpPr/>
              <p:nvPr/>
            </p:nvSpPr>
            <p:spPr>
              <a:xfrm>
                <a:off x="2347060" y="5832579"/>
                <a:ext cx="1557336" cy="133349"/>
              </a:xfrm>
              <a:custGeom>
                <a:avLst/>
                <a:gdLst>
                  <a:gd name="connsiteX0" fmla="*/ 151573 w 1557336"/>
                  <a:gd name="connsiteY0" fmla="*/ 0 h 216533"/>
                  <a:gd name="connsiteX1" fmla="*/ 1405763 w 1557336"/>
                  <a:gd name="connsiteY1" fmla="*/ 0 h 216533"/>
                  <a:gd name="connsiteX2" fmla="*/ 1557336 w 1557336"/>
                  <a:gd name="connsiteY2" fmla="*/ 175418 h 216533"/>
                  <a:gd name="connsiteX3" fmla="*/ 1527164 w 1557336"/>
                  <a:gd name="connsiteY3" fmla="*/ 175418 h 216533"/>
                  <a:gd name="connsiteX4" fmla="*/ 1491638 w 1557336"/>
                  <a:gd name="connsiteY4" fmla="*/ 216533 h 216533"/>
                  <a:gd name="connsiteX5" fmla="*/ 65698 w 1557336"/>
                  <a:gd name="connsiteY5" fmla="*/ 216533 h 216533"/>
                  <a:gd name="connsiteX6" fmla="*/ 30172 w 1557336"/>
                  <a:gd name="connsiteY6" fmla="*/ 175418 h 216533"/>
                  <a:gd name="connsiteX7" fmla="*/ 0 w 1557336"/>
                  <a:gd name="connsiteY7" fmla="*/ 175418 h 216533"/>
                  <a:gd name="connsiteX0" fmla="*/ 151573 w 1557336"/>
                  <a:gd name="connsiteY0" fmla="*/ 0 h 216533"/>
                  <a:gd name="connsiteX1" fmla="*/ 1405763 w 1557336"/>
                  <a:gd name="connsiteY1" fmla="*/ 0 h 216533"/>
                  <a:gd name="connsiteX2" fmla="*/ 1557336 w 1557336"/>
                  <a:gd name="connsiteY2" fmla="*/ 175418 h 216533"/>
                  <a:gd name="connsiteX3" fmla="*/ 1527164 w 1557336"/>
                  <a:gd name="connsiteY3" fmla="*/ 175418 h 216533"/>
                  <a:gd name="connsiteX4" fmla="*/ 1491638 w 1557336"/>
                  <a:gd name="connsiteY4" fmla="*/ 216533 h 216533"/>
                  <a:gd name="connsiteX5" fmla="*/ 65698 w 1557336"/>
                  <a:gd name="connsiteY5" fmla="*/ 216533 h 216533"/>
                  <a:gd name="connsiteX6" fmla="*/ 0 w 1557336"/>
                  <a:gd name="connsiteY6" fmla="*/ 175418 h 216533"/>
                  <a:gd name="connsiteX7" fmla="*/ 151573 w 1557336"/>
                  <a:gd name="connsiteY7" fmla="*/ 0 h 216533"/>
                  <a:gd name="connsiteX0" fmla="*/ 151573 w 1557336"/>
                  <a:gd name="connsiteY0" fmla="*/ 0 h 216533"/>
                  <a:gd name="connsiteX1" fmla="*/ 1405763 w 1557336"/>
                  <a:gd name="connsiteY1" fmla="*/ 0 h 216533"/>
                  <a:gd name="connsiteX2" fmla="*/ 1557336 w 1557336"/>
                  <a:gd name="connsiteY2" fmla="*/ 175418 h 216533"/>
                  <a:gd name="connsiteX3" fmla="*/ 1491638 w 1557336"/>
                  <a:gd name="connsiteY3" fmla="*/ 216533 h 216533"/>
                  <a:gd name="connsiteX4" fmla="*/ 65698 w 1557336"/>
                  <a:gd name="connsiteY4" fmla="*/ 216533 h 216533"/>
                  <a:gd name="connsiteX5" fmla="*/ 0 w 1557336"/>
                  <a:gd name="connsiteY5" fmla="*/ 175418 h 216533"/>
                  <a:gd name="connsiteX6" fmla="*/ 151573 w 1557336"/>
                  <a:gd name="connsiteY6" fmla="*/ 0 h 216533"/>
                  <a:gd name="connsiteX0" fmla="*/ 151573 w 1557336"/>
                  <a:gd name="connsiteY0" fmla="*/ 0 h 216533"/>
                  <a:gd name="connsiteX1" fmla="*/ 1405763 w 1557336"/>
                  <a:gd name="connsiteY1" fmla="*/ 0 h 216533"/>
                  <a:gd name="connsiteX2" fmla="*/ 1557336 w 1557336"/>
                  <a:gd name="connsiteY2" fmla="*/ 175418 h 216533"/>
                  <a:gd name="connsiteX3" fmla="*/ 1491638 w 1557336"/>
                  <a:gd name="connsiteY3" fmla="*/ 216533 h 216533"/>
                  <a:gd name="connsiteX4" fmla="*/ 41886 w 1557336"/>
                  <a:gd name="connsiteY4" fmla="*/ 216533 h 216533"/>
                  <a:gd name="connsiteX5" fmla="*/ 0 w 1557336"/>
                  <a:gd name="connsiteY5" fmla="*/ 175418 h 216533"/>
                  <a:gd name="connsiteX6" fmla="*/ 151573 w 1557336"/>
                  <a:gd name="connsiteY6" fmla="*/ 0 h 216533"/>
                  <a:gd name="connsiteX0" fmla="*/ 151573 w 1557336"/>
                  <a:gd name="connsiteY0" fmla="*/ 0 h 216533"/>
                  <a:gd name="connsiteX1" fmla="*/ 1405763 w 1557336"/>
                  <a:gd name="connsiteY1" fmla="*/ 0 h 216533"/>
                  <a:gd name="connsiteX2" fmla="*/ 1557336 w 1557336"/>
                  <a:gd name="connsiteY2" fmla="*/ 175418 h 216533"/>
                  <a:gd name="connsiteX3" fmla="*/ 1515451 w 1557336"/>
                  <a:gd name="connsiteY3" fmla="*/ 216533 h 216533"/>
                  <a:gd name="connsiteX4" fmla="*/ 41886 w 1557336"/>
                  <a:gd name="connsiteY4" fmla="*/ 216533 h 216533"/>
                  <a:gd name="connsiteX5" fmla="*/ 0 w 1557336"/>
                  <a:gd name="connsiteY5" fmla="*/ 175418 h 216533"/>
                  <a:gd name="connsiteX6" fmla="*/ 151573 w 1557336"/>
                  <a:gd name="connsiteY6" fmla="*/ 0 h 21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7336" h="216533">
                    <a:moveTo>
                      <a:pt x="151573" y="0"/>
                    </a:moveTo>
                    <a:lnTo>
                      <a:pt x="1405763" y="0"/>
                    </a:lnTo>
                    <a:lnTo>
                      <a:pt x="1557336" y="175418"/>
                    </a:lnTo>
                    <a:lnTo>
                      <a:pt x="1515451" y="216533"/>
                    </a:lnTo>
                    <a:lnTo>
                      <a:pt x="41886" y="216533"/>
                    </a:lnTo>
                    <a:lnTo>
                      <a:pt x="0" y="175418"/>
                    </a:lnTo>
                    <a:lnTo>
                      <a:pt x="15157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19F82F9D-309A-663B-931D-62FB3ED66CBA}"/>
                  </a:ext>
                </a:extLst>
              </p:cNvPr>
              <p:cNvSpPr/>
              <p:nvPr/>
            </p:nvSpPr>
            <p:spPr>
              <a:xfrm>
                <a:off x="2854265" y="5744473"/>
                <a:ext cx="542926" cy="134938"/>
              </a:xfrm>
              <a:prstGeom prst="trapezoid">
                <a:avLst>
                  <a:gd name="adj" fmla="val 8640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936DEEA-35FD-11C9-D6D7-2BF868519E46}"/>
                  </a:ext>
                </a:extLst>
              </p:cNvPr>
              <p:cNvSpPr/>
              <p:nvPr/>
            </p:nvSpPr>
            <p:spPr>
              <a:xfrm rot="10800000">
                <a:off x="1619190" y="3890273"/>
                <a:ext cx="3022600" cy="1895474"/>
              </a:xfrm>
              <a:custGeom>
                <a:avLst/>
                <a:gdLst>
                  <a:gd name="connsiteX0" fmla="*/ 3022600 w 3022600"/>
                  <a:gd name="connsiteY0" fmla="*/ 1895474 h 1895474"/>
                  <a:gd name="connsiteX1" fmla="*/ 0 w 3022600"/>
                  <a:gd name="connsiteY1" fmla="*/ 1895474 h 1895474"/>
                  <a:gd name="connsiteX2" fmla="*/ 0 w 3022600"/>
                  <a:gd name="connsiteY2" fmla="*/ 73025 h 1895474"/>
                  <a:gd name="connsiteX3" fmla="*/ 0 w 3022600"/>
                  <a:gd name="connsiteY3" fmla="*/ 73024 h 1895474"/>
                  <a:gd name="connsiteX4" fmla="*/ 2 w 3022600"/>
                  <a:gd name="connsiteY4" fmla="*/ 73024 h 1895474"/>
                  <a:gd name="connsiteX5" fmla="*/ 139700 w 3022600"/>
                  <a:gd name="connsiteY5" fmla="*/ 0 h 1895474"/>
                  <a:gd name="connsiteX6" fmla="*/ 2882900 w 3022600"/>
                  <a:gd name="connsiteY6" fmla="*/ 0 h 1895474"/>
                  <a:gd name="connsiteX7" fmla="*/ 3022598 w 3022600"/>
                  <a:gd name="connsiteY7" fmla="*/ 73024 h 1895474"/>
                  <a:gd name="connsiteX8" fmla="*/ 3022600 w 3022600"/>
                  <a:gd name="connsiteY8" fmla="*/ 73024 h 1895474"/>
                  <a:gd name="connsiteX9" fmla="*/ 3022600 w 3022600"/>
                  <a:gd name="connsiteY9" fmla="*/ 73025 h 1895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22600" h="1895474">
                    <a:moveTo>
                      <a:pt x="3022600" y="1895474"/>
                    </a:moveTo>
                    <a:lnTo>
                      <a:pt x="0" y="1895474"/>
                    </a:lnTo>
                    <a:lnTo>
                      <a:pt x="0" y="73025"/>
                    </a:lnTo>
                    <a:lnTo>
                      <a:pt x="0" y="73024"/>
                    </a:lnTo>
                    <a:lnTo>
                      <a:pt x="2" y="73024"/>
                    </a:lnTo>
                    <a:lnTo>
                      <a:pt x="139700" y="0"/>
                    </a:lnTo>
                    <a:lnTo>
                      <a:pt x="2882900" y="0"/>
                    </a:lnTo>
                    <a:lnTo>
                      <a:pt x="3022598" y="73024"/>
                    </a:lnTo>
                    <a:lnTo>
                      <a:pt x="3022600" y="73024"/>
                    </a:lnTo>
                    <a:lnTo>
                      <a:pt x="3022600" y="730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A145674E-E163-2E09-7196-A2EE8FC8E314}"/>
                  </a:ext>
                </a:extLst>
              </p:cNvPr>
              <p:cNvSpPr/>
              <p:nvPr/>
            </p:nvSpPr>
            <p:spPr>
              <a:xfrm>
                <a:off x="1661261" y="3928771"/>
                <a:ext cx="2936080" cy="1753790"/>
              </a:xfrm>
              <a:prstGeom prst="roundRect">
                <a:avLst>
                  <a:gd name="adj" fmla="val 173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95A7F7C0-1BAF-6A00-7DB5-1564EF1AD723}"/>
                  </a:ext>
                </a:extLst>
              </p:cNvPr>
              <p:cNvSpPr/>
              <p:nvPr/>
            </p:nvSpPr>
            <p:spPr>
              <a:xfrm>
                <a:off x="1696978" y="3963298"/>
                <a:ext cx="2869406" cy="16954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F80DC2F-3168-175D-2895-EB17133A18C7}"/>
                </a:ext>
              </a:extLst>
            </p:cNvPr>
            <p:cNvSpPr txBox="1"/>
            <p:nvPr/>
          </p:nvSpPr>
          <p:spPr>
            <a:xfrm>
              <a:off x="6750837" y="1479549"/>
              <a:ext cx="634213" cy="3351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4" name="グループ化 913">
            <a:extLst>
              <a:ext uri="{FF2B5EF4-FFF2-40B4-BE49-F238E27FC236}">
                <a16:creationId xmlns:a16="http://schemas.microsoft.com/office/drawing/2014/main" id="{781FB4F8-5990-205A-8455-4D774CF789C8}"/>
              </a:ext>
            </a:extLst>
          </p:cNvPr>
          <p:cNvGrpSpPr/>
          <p:nvPr/>
        </p:nvGrpSpPr>
        <p:grpSpPr>
          <a:xfrm>
            <a:off x="679407" y="4288643"/>
            <a:ext cx="2673393" cy="1713360"/>
            <a:chOff x="679407" y="4288643"/>
            <a:chExt cx="2673393" cy="1713360"/>
          </a:xfrm>
        </p:grpSpPr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11AEE5DC-3DAA-B8BB-AD9D-BA51871FCDFF}"/>
                </a:ext>
              </a:extLst>
            </p:cNvPr>
            <p:cNvGrpSpPr/>
            <p:nvPr/>
          </p:nvGrpSpPr>
          <p:grpSpPr>
            <a:xfrm>
              <a:off x="679407" y="4288643"/>
              <a:ext cx="2673393" cy="1713360"/>
              <a:chOff x="5021203" y="3968061"/>
              <a:chExt cx="4157662" cy="2664618"/>
            </a:xfrm>
          </p:grpSpPr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A6B50CFA-C846-6DB9-2CEE-064FBE258B67}"/>
                  </a:ext>
                </a:extLst>
              </p:cNvPr>
              <p:cNvGrpSpPr/>
              <p:nvPr/>
            </p:nvGrpSpPr>
            <p:grpSpPr>
              <a:xfrm>
                <a:off x="5119628" y="6325498"/>
                <a:ext cx="3960812" cy="307181"/>
                <a:chOff x="5119628" y="6325498"/>
                <a:chExt cx="3960812" cy="30718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grpSp>
              <p:nvGrpSpPr>
                <p:cNvPr id="920" name="グループ化 919">
                  <a:extLst>
                    <a:ext uri="{FF2B5EF4-FFF2-40B4-BE49-F238E27FC236}">
                      <a16:creationId xmlns:a16="http://schemas.microsoft.com/office/drawing/2014/main" id="{37349BD1-AA41-4518-B4AC-5F0190744E0D}"/>
                    </a:ext>
                  </a:extLst>
                </p:cNvPr>
                <p:cNvGrpSpPr/>
                <p:nvPr/>
              </p:nvGrpSpPr>
              <p:grpSpPr>
                <a:xfrm flipH="1">
                  <a:off x="8714038" y="6325498"/>
                  <a:ext cx="366402" cy="307181"/>
                  <a:chOff x="4750594" y="6334125"/>
                  <a:chExt cx="496578" cy="307182"/>
                </a:xfrm>
                <a:grpFill/>
              </p:grpSpPr>
              <p:sp>
                <p:nvSpPr>
                  <p:cNvPr id="926" name="フリーフォーム: 図形 925">
                    <a:extLst>
                      <a:ext uri="{FF2B5EF4-FFF2-40B4-BE49-F238E27FC236}">
                        <a16:creationId xmlns:a16="http://schemas.microsoft.com/office/drawing/2014/main" id="{DF8A7AD5-790E-47A2-E752-BC8D96F06819}"/>
                      </a:ext>
                    </a:extLst>
                  </p:cNvPr>
                  <p:cNvSpPr/>
                  <p:nvPr/>
                </p:nvSpPr>
                <p:spPr>
                  <a:xfrm flipH="1">
                    <a:off x="5032860" y="6334125"/>
                    <a:ext cx="214312" cy="269651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876DEBD0-D051-94EB-C738-D7D349C2E0F8}"/>
                      </a:ext>
                    </a:extLst>
                  </p:cNvPr>
                  <p:cNvSpPr/>
                  <p:nvPr/>
                </p:nvSpPr>
                <p:spPr>
                  <a:xfrm flipH="1">
                    <a:off x="5013810" y="6334125"/>
                    <a:ext cx="214312" cy="269651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5026BFF3-0FBA-29C7-6282-E51A4717D550}"/>
                      </a:ext>
                    </a:extLst>
                  </p:cNvPr>
                  <p:cNvSpPr/>
                  <p:nvPr/>
                </p:nvSpPr>
                <p:spPr>
                  <a:xfrm>
                    <a:off x="4781550" y="6334125"/>
                    <a:ext cx="341797" cy="307182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フリーフォーム: 図形 960">
                    <a:extLst>
                      <a:ext uri="{FF2B5EF4-FFF2-40B4-BE49-F238E27FC236}">
                        <a16:creationId xmlns:a16="http://schemas.microsoft.com/office/drawing/2014/main" id="{BE21DA50-E59A-F032-B54E-7A7085203002}"/>
                      </a:ext>
                    </a:extLst>
                  </p:cNvPr>
                  <p:cNvSpPr/>
                  <p:nvPr/>
                </p:nvSpPr>
                <p:spPr>
                  <a:xfrm>
                    <a:off x="4750594" y="6334125"/>
                    <a:ext cx="341797" cy="307182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C4105E3D-BC13-D7D6-8AD5-6BD01FAD589A}"/>
                    </a:ext>
                  </a:extLst>
                </p:cNvPr>
                <p:cNvGrpSpPr/>
                <p:nvPr/>
              </p:nvGrpSpPr>
              <p:grpSpPr>
                <a:xfrm>
                  <a:off x="5119628" y="6325498"/>
                  <a:ext cx="366402" cy="307181"/>
                  <a:chOff x="4750594" y="6334125"/>
                  <a:chExt cx="496578" cy="307182"/>
                </a:xfrm>
                <a:grpFill/>
              </p:grpSpPr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50B304C5-7A49-31F5-C3E1-195B780BDAB4}"/>
                      </a:ext>
                    </a:extLst>
                  </p:cNvPr>
                  <p:cNvSpPr/>
                  <p:nvPr/>
                </p:nvSpPr>
                <p:spPr>
                  <a:xfrm flipH="1">
                    <a:off x="5032860" y="6334125"/>
                    <a:ext cx="214312" cy="269651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39D2775D-4697-FB19-FEFE-1CE5076D1F5F}"/>
                      </a:ext>
                    </a:extLst>
                  </p:cNvPr>
                  <p:cNvSpPr/>
                  <p:nvPr/>
                </p:nvSpPr>
                <p:spPr>
                  <a:xfrm flipH="1">
                    <a:off x="5013810" y="6334125"/>
                    <a:ext cx="214312" cy="269651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66578D3B-4845-74DB-D122-345064E0C714}"/>
                      </a:ext>
                    </a:extLst>
                  </p:cNvPr>
                  <p:cNvSpPr/>
                  <p:nvPr/>
                </p:nvSpPr>
                <p:spPr>
                  <a:xfrm>
                    <a:off x="4781550" y="6334125"/>
                    <a:ext cx="341797" cy="307182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5493B4DC-3346-F5DD-FD17-F91791937CB9}"/>
                      </a:ext>
                    </a:extLst>
                  </p:cNvPr>
                  <p:cNvSpPr/>
                  <p:nvPr/>
                </p:nvSpPr>
                <p:spPr>
                  <a:xfrm>
                    <a:off x="4750594" y="6334125"/>
                    <a:ext cx="341797" cy="307182"/>
                  </a:xfrm>
                  <a:custGeom>
                    <a:avLst/>
                    <a:gdLst>
                      <a:gd name="connsiteX0" fmla="*/ 214275 w 341797"/>
                      <a:gd name="connsiteY0" fmla="*/ 0 h 307182"/>
                      <a:gd name="connsiteX1" fmla="*/ 341797 w 341797"/>
                      <a:gd name="connsiteY1" fmla="*/ 0 h 307182"/>
                      <a:gd name="connsiteX2" fmla="*/ 82490 w 341797"/>
                      <a:gd name="connsiteY2" fmla="*/ 307182 h 307182"/>
                      <a:gd name="connsiteX3" fmla="*/ 0 w 341797"/>
                      <a:gd name="connsiteY3" fmla="*/ 307182 h 30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797" h="307182">
                        <a:moveTo>
                          <a:pt x="214275" y="0"/>
                        </a:moveTo>
                        <a:lnTo>
                          <a:pt x="341797" y="0"/>
                        </a:lnTo>
                        <a:lnTo>
                          <a:pt x="82490" y="307182"/>
                        </a:lnTo>
                        <a:lnTo>
                          <a:pt x="0" y="30718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BC93790C-B64A-5B7D-6827-90ABBF02ECFD}"/>
                  </a:ext>
                </a:extLst>
              </p:cNvPr>
              <p:cNvSpPr/>
              <p:nvPr/>
            </p:nvSpPr>
            <p:spPr>
              <a:xfrm>
                <a:off x="5021203" y="3968061"/>
                <a:ext cx="4157662" cy="2419350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C1F92CA3-721B-8DA0-EE77-1C11627A7CD3}"/>
                  </a:ext>
                </a:extLst>
              </p:cNvPr>
              <p:cNvSpPr/>
              <p:nvPr/>
            </p:nvSpPr>
            <p:spPr>
              <a:xfrm>
                <a:off x="5054540" y="4001399"/>
                <a:ext cx="4090988" cy="232410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6" name="テキスト ボックス 915">
              <a:extLst>
                <a:ext uri="{FF2B5EF4-FFF2-40B4-BE49-F238E27FC236}">
                  <a16:creationId xmlns:a16="http://schemas.microsoft.com/office/drawing/2014/main" id="{E1F55965-15BC-CBD0-50A2-CF475EAAD9CA}"/>
                </a:ext>
              </a:extLst>
            </p:cNvPr>
            <p:cNvSpPr txBox="1"/>
            <p:nvPr/>
          </p:nvSpPr>
          <p:spPr>
            <a:xfrm>
              <a:off x="832637" y="4438649"/>
              <a:ext cx="634213" cy="3351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24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2" name="グループ化 961">
            <a:extLst>
              <a:ext uri="{FF2B5EF4-FFF2-40B4-BE49-F238E27FC236}">
                <a16:creationId xmlns:a16="http://schemas.microsoft.com/office/drawing/2014/main" id="{71E93860-45F3-1CD6-620B-C6E84A2577C5}"/>
              </a:ext>
            </a:extLst>
          </p:cNvPr>
          <p:cNvGrpSpPr/>
          <p:nvPr/>
        </p:nvGrpSpPr>
        <p:grpSpPr>
          <a:xfrm>
            <a:off x="3693200" y="3990906"/>
            <a:ext cx="2526625" cy="2308176"/>
            <a:chOff x="3693200" y="3990906"/>
            <a:chExt cx="2526625" cy="2308176"/>
          </a:xfrm>
        </p:grpSpPr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B913EE02-2AA0-A585-18F5-04871F21E2BC}"/>
                </a:ext>
              </a:extLst>
            </p:cNvPr>
            <p:cNvGrpSpPr/>
            <p:nvPr/>
          </p:nvGrpSpPr>
          <p:grpSpPr>
            <a:xfrm>
              <a:off x="3693200" y="3990906"/>
              <a:ext cx="2526625" cy="2308176"/>
              <a:chOff x="-3794248" y="5566449"/>
              <a:chExt cx="3048000" cy="2784474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50F8891E-56E8-9523-C53B-B0A0C859F27B}"/>
                  </a:ext>
                </a:extLst>
              </p:cNvPr>
              <p:cNvSpPr/>
              <p:nvPr/>
            </p:nvSpPr>
            <p:spPr>
              <a:xfrm>
                <a:off x="-3354636" y="7858004"/>
                <a:ext cx="2168776" cy="492919"/>
              </a:xfrm>
              <a:custGeom>
                <a:avLst/>
                <a:gdLst>
                  <a:gd name="connsiteX0" fmla="*/ 537614 w 2168776"/>
                  <a:gd name="connsiteY0" fmla="*/ 0 h 492919"/>
                  <a:gd name="connsiteX1" fmla="*/ 1631163 w 2168776"/>
                  <a:gd name="connsiteY1" fmla="*/ 0 h 492919"/>
                  <a:gd name="connsiteX2" fmla="*/ 1698872 w 2168776"/>
                  <a:gd name="connsiteY2" fmla="*/ 10679 h 492919"/>
                  <a:gd name="connsiteX3" fmla="*/ 1719464 w 2168776"/>
                  <a:gd name="connsiteY3" fmla="*/ 21525 h 492919"/>
                  <a:gd name="connsiteX4" fmla="*/ 1734151 w 2168776"/>
                  <a:gd name="connsiteY4" fmla="*/ 25383 h 492919"/>
                  <a:gd name="connsiteX5" fmla="*/ 2081773 w 2168776"/>
                  <a:gd name="connsiteY5" fmla="*/ 182171 h 492919"/>
                  <a:gd name="connsiteX6" fmla="*/ 2167459 w 2168776"/>
                  <a:gd name="connsiteY6" fmla="*/ 316654 h 492919"/>
                  <a:gd name="connsiteX7" fmla="*/ 2154938 w 2168776"/>
                  <a:gd name="connsiteY7" fmla="*/ 345744 h 492919"/>
                  <a:gd name="connsiteX8" fmla="*/ 2159407 w 2168776"/>
                  <a:gd name="connsiteY8" fmla="*/ 367881 h 492919"/>
                  <a:gd name="connsiteX9" fmla="*/ 2137555 w 2168776"/>
                  <a:gd name="connsiteY9" fmla="*/ 421572 h 492919"/>
                  <a:gd name="connsiteX10" fmla="*/ 2092202 w 2168776"/>
                  <a:gd name="connsiteY10" fmla="*/ 464053 h 492919"/>
                  <a:gd name="connsiteX11" fmla="*/ 1901700 w 2168776"/>
                  <a:gd name="connsiteY11" fmla="*/ 473785 h 492919"/>
                  <a:gd name="connsiteX12" fmla="*/ 1580934 w 2168776"/>
                  <a:gd name="connsiteY12" fmla="*/ 320779 h 492919"/>
                  <a:gd name="connsiteX13" fmla="*/ 587844 w 2168776"/>
                  <a:gd name="connsiteY13" fmla="*/ 320778 h 492919"/>
                  <a:gd name="connsiteX14" fmla="*/ 267076 w 2168776"/>
                  <a:gd name="connsiteY14" fmla="*/ 473785 h 492919"/>
                  <a:gd name="connsiteX15" fmla="*/ 76574 w 2168776"/>
                  <a:gd name="connsiteY15" fmla="*/ 464053 h 492919"/>
                  <a:gd name="connsiteX16" fmla="*/ 31221 w 2168776"/>
                  <a:gd name="connsiteY16" fmla="*/ 421572 h 492919"/>
                  <a:gd name="connsiteX17" fmla="*/ 31222 w 2168776"/>
                  <a:gd name="connsiteY17" fmla="*/ 421572 h 492919"/>
                  <a:gd name="connsiteX18" fmla="*/ 31221 w 2168776"/>
                  <a:gd name="connsiteY18" fmla="*/ 421571 h 492919"/>
                  <a:gd name="connsiteX19" fmla="*/ 31221 w 2168776"/>
                  <a:gd name="connsiteY19" fmla="*/ 421572 h 492919"/>
                  <a:gd name="connsiteX20" fmla="*/ 9369 w 2168776"/>
                  <a:gd name="connsiteY20" fmla="*/ 367881 h 492919"/>
                  <a:gd name="connsiteX21" fmla="*/ 13839 w 2168776"/>
                  <a:gd name="connsiteY21" fmla="*/ 345746 h 492919"/>
                  <a:gd name="connsiteX22" fmla="*/ 1317 w 2168776"/>
                  <a:gd name="connsiteY22" fmla="*/ 316654 h 492919"/>
                  <a:gd name="connsiteX23" fmla="*/ 87003 w 2168776"/>
                  <a:gd name="connsiteY23" fmla="*/ 182171 h 492919"/>
                  <a:gd name="connsiteX24" fmla="*/ 434625 w 2168776"/>
                  <a:gd name="connsiteY24" fmla="*/ 25383 h 492919"/>
                  <a:gd name="connsiteX25" fmla="*/ 449314 w 2168776"/>
                  <a:gd name="connsiteY25" fmla="*/ 21524 h 492919"/>
                  <a:gd name="connsiteX26" fmla="*/ 469905 w 2168776"/>
                  <a:gd name="connsiteY26" fmla="*/ 10679 h 492919"/>
                  <a:gd name="connsiteX27" fmla="*/ 537614 w 2168776"/>
                  <a:gd name="connsiteY27" fmla="*/ 0 h 492919"/>
                  <a:gd name="connsiteX0" fmla="*/ 537614 w 2168776"/>
                  <a:gd name="connsiteY0" fmla="*/ 0 h 492919"/>
                  <a:gd name="connsiteX1" fmla="*/ 1631163 w 2168776"/>
                  <a:gd name="connsiteY1" fmla="*/ 0 h 492919"/>
                  <a:gd name="connsiteX2" fmla="*/ 1698872 w 2168776"/>
                  <a:gd name="connsiteY2" fmla="*/ 10679 h 492919"/>
                  <a:gd name="connsiteX3" fmla="*/ 1719464 w 2168776"/>
                  <a:gd name="connsiteY3" fmla="*/ 21525 h 492919"/>
                  <a:gd name="connsiteX4" fmla="*/ 1734151 w 2168776"/>
                  <a:gd name="connsiteY4" fmla="*/ 25383 h 492919"/>
                  <a:gd name="connsiteX5" fmla="*/ 2081773 w 2168776"/>
                  <a:gd name="connsiteY5" fmla="*/ 182171 h 492919"/>
                  <a:gd name="connsiteX6" fmla="*/ 2167459 w 2168776"/>
                  <a:gd name="connsiteY6" fmla="*/ 316654 h 492919"/>
                  <a:gd name="connsiteX7" fmla="*/ 2154938 w 2168776"/>
                  <a:gd name="connsiteY7" fmla="*/ 345744 h 492919"/>
                  <a:gd name="connsiteX8" fmla="*/ 2159407 w 2168776"/>
                  <a:gd name="connsiteY8" fmla="*/ 367881 h 492919"/>
                  <a:gd name="connsiteX9" fmla="*/ 2137555 w 2168776"/>
                  <a:gd name="connsiteY9" fmla="*/ 421572 h 492919"/>
                  <a:gd name="connsiteX10" fmla="*/ 2092202 w 2168776"/>
                  <a:gd name="connsiteY10" fmla="*/ 464053 h 492919"/>
                  <a:gd name="connsiteX11" fmla="*/ 1901700 w 2168776"/>
                  <a:gd name="connsiteY11" fmla="*/ 473785 h 492919"/>
                  <a:gd name="connsiteX12" fmla="*/ 1580934 w 2168776"/>
                  <a:gd name="connsiteY12" fmla="*/ 320779 h 492919"/>
                  <a:gd name="connsiteX13" fmla="*/ 587844 w 2168776"/>
                  <a:gd name="connsiteY13" fmla="*/ 320778 h 492919"/>
                  <a:gd name="connsiteX14" fmla="*/ 267076 w 2168776"/>
                  <a:gd name="connsiteY14" fmla="*/ 473785 h 492919"/>
                  <a:gd name="connsiteX15" fmla="*/ 76574 w 2168776"/>
                  <a:gd name="connsiteY15" fmla="*/ 464053 h 492919"/>
                  <a:gd name="connsiteX16" fmla="*/ 31221 w 2168776"/>
                  <a:gd name="connsiteY16" fmla="*/ 421572 h 492919"/>
                  <a:gd name="connsiteX17" fmla="*/ 31222 w 2168776"/>
                  <a:gd name="connsiteY17" fmla="*/ 421572 h 492919"/>
                  <a:gd name="connsiteX18" fmla="*/ 31221 w 2168776"/>
                  <a:gd name="connsiteY18" fmla="*/ 421571 h 492919"/>
                  <a:gd name="connsiteX19" fmla="*/ 31221 w 2168776"/>
                  <a:gd name="connsiteY19" fmla="*/ 421572 h 492919"/>
                  <a:gd name="connsiteX20" fmla="*/ 9369 w 2168776"/>
                  <a:gd name="connsiteY20" fmla="*/ 367881 h 492919"/>
                  <a:gd name="connsiteX21" fmla="*/ 1317 w 2168776"/>
                  <a:gd name="connsiteY21" fmla="*/ 316654 h 492919"/>
                  <a:gd name="connsiteX22" fmla="*/ 87003 w 2168776"/>
                  <a:gd name="connsiteY22" fmla="*/ 182171 h 492919"/>
                  <a:gd name="connsiteX23" fmla="*/ 434625 w 2168776"/>
                  <a:gd name="connsiteY23" fmla="*/ 25383 h 492919"/>
                  <a:gd name="connsiteX24" fmla="*/ 449314 w 2168776"/>
                  <a:gd name="connsiteY24" fmla="*/ 21524 h 492919"/>
                  <a:gd name="connsiteX25" fmla="*/ 469905 w 2168776"/>
                  <a:gd name="connsiteY25" fmla="*/ 10679 h 492919"/>
                  <a:gd name="connsiteX26" fmla="*/ 537614 w 2168776"/>
                  <a:gd name="connsiteY26" fmla="*/ 0 h 492919"/>
                  <a:gd name="connsiteX0" fmla="*/ 537614 w 2168776"/>
                  <a:gd name="connsiteY0" fmla="*/ 0 h 492919"/>
                  <a:gd name="connsiteX1" fmla="*/ 1631163 w 2168776"/>
                  <a:gd name="connsiteY1" fmla="*/ 0 h 492919"/>
                  <a:gd name="connsiteX2" fmla="*/ 1698872 w 2168776"/>
                  <a:gd name="connsiteY2" fmla="*/ 10679 h 492919"/>
                  <a:gd name="connsiteX3" fmla="*/ 1719464 w 2168776"/>
                  <a:gd name="connsiteY3" fmla="*/ 21525 h 492919"/>
                  <a:gd name="connsiteX4" fmla="*/ 1734151 w 2168776"/>
                  <a:gd name="connsiteY4" fmla="*/ 25383 h 492919"/>
                  <a:gd name="connsiteX5" fmla="*/ 2081773 w 2168776"/>
                  <a:gd name="connsiteY5" fmla="*/ 182171 h 492919"/>
                  <a:gd name="connsiteX6" fmla="*/ 2167459 w 2168776"/>
                  <a:gd name="connsiteY6" fmla="*/ 316654 h 492919"/>
                  <a:gd name="connsiteX7" fmla="*/ 2159407 w 2168776"/>
                  <a:gd name="connsiteY7" fmla="*/ 367881 h 492919"/>
                  <a:gd name="connsiteX8" fmla="*/ 2137555 w 2168776"/>
                  <a:gd name="connsiteY8" fmla="*/ 421572 h 492919"/>
                  <a:gd name="connsiteX9" fmla="*/ 2092202 w 2168776"/>
                  <a:gd name="connsiteY9" fmla="*/ 464053 h 492919"/>
                  <a:gd name="connsiteX10" fmla="*/ 1901700 w 2168776"/>
                  <a:gd name="connsiteY10" fmla="*/ 473785 h 492919"/>
                  <a:gd name="connsiteX11" fmla="*/ 1580934 w 2168776"/>
                  <a:gd name="connsiteY11" fmla="*/ 320779 h 492919"/>
                  <a:gd name="connsiteX12" fmla="*/ 587844 w 2168776"/>
                  <a:gd name="connsiteY12" fmla="*/ 320778 h 492919"/>
                  <a:gd name="connsiteX13" fmla="*/ 267076 w 2168776"/>
                  <a:gd name="connsiteY13" fmla="*/ 473785 h 492919"/>
                  <a:gd name="connsiteX14" fmla="*/ 76574 w 2168776"/>
                  <a:gd name="connsiteY14" fmla="*/ 464053 h 492919"/>
                  <a:gd name="connsiteX15" fmla="*/ 31221 w 2168776"/>
                  <a:gd name="connsiteY15" fmla="*/ 421572 h 492919"/>
                  <a:gd name="connsiteX16" fmla="*/ 31222 w 2168776"/>
                  <a:gd name="connsiteY16" fmla="*/ 421572 h 492919"/>
                  <a:gd name="connsiteX17" fmla="*/ 31221 w 2168776"/>
                  <a:gd name="connsiteY17" fmla="*/ 421571 h 492919"/>
                  <a:gd name="connsiteX18" fmla="*/ 31221 w 2168776"/>
                  <a:gd name="connsiteY18" fmla="*/ 421572 h 492919"/>
                  <a:gd name="connsiteX19" fmla="*/ 9369 w 2168776"/>
                  <a:gd name="connsiteY19" fmla="*/ 367881 h 492919"/>
                  <a:gd name="connsiteX20" fmla="*/ 1317 w 2168776"/>
                  <a:gd name="connsiteY20" fmla="*/ 316654 h 492919"/>
                  <a:gd name="connsiteX21" fmla="*/ 87003 w 2168776"/>
                  <a:gd name="connsiteY21" fmla="*/ 182171 h 492919"/>
                  <a:gd name="connsiteX22" fmla="*/ 434625 w 2168776"/>
                  <a:gd name="connsiteY22" fmla="*/ 25383 h 492919"/>
                  <a:gd name="connsiteX23" fmla="*/ 449314 w 2168776"/>
                  <a:gd name="connsiteY23" fmla="*/ 21524 h 492919"/>
                  <a:gd name="connsiteX24" fmla="*/ 469905 w 2168776"/>
                  <a:gd name="connsiteY24" fmla="*/ 10679 h 492919"/>
                  <a:gd name="connsiteX25" fmla="*/ 537614 w 2168776"/>
                  <a:gd name="connsiteY25" fmla="*/ 0 h 49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68776" h="492919">
                    <a:moveTo>
                      <a:pt x="537614" y="0"/>
                    </a:moveTo>
                    <a:lnTo>
                      <a:pt x="1631163" y="0"/>
                    </a:lnTo>
                    <a:cubicBezTo>
                      <a:pt x="1655181" y="0"/>
                      <a:pt x="1678061" y="3803"/>
                      <a:pt x="1698872" y="10679"/>
                    </a:cubicBezTo>
                    <a:lnTo>
                      <a:pt x="1719464" y="21525"/>
                    </a:lnTo>
                    <a:lnTo>
                      <a:pt x="1734151" y="25383"/>
                    </a:lnTo>
                    <a:lnTo>
                      <a:pt x="2081773" y="182171"/>
                    </a:lnTo>
                    <a:cubicBezTo>
                      <a:pt x="2144172" y="210315"/>
                      <a:pt x="2175807" y="264101"/>
                      <a:pt x="2167459" y="316654"/>
                    </a:cubicBezTo>
                    <a:lnTo>
                      <a:pt x="2159407" y="367881"/>
                    </a:lnTo>
                    <a:lnTo>
                      <a:pt x="2137555" y="421572"/>
                    </a:lnTo>
                    <a:lnTo>
                      <a:pt x="2092202" y="464053"/>
                    </a:lnTo>
                    <a:cubicBezTo>
                      <a:pt x="2038517" y="497565"/>
                      <a:pt x="1963635" y="503328"/>
                      <a:pt x="1901700" y="473785"/>
                    </a:cubicBezTo>
                    <a:lnTo>
                      <a:pt x="1580934" y="320779"/>
                    </a:lnTo>
                    <a:lnTo>
                      <a:pt x="587844" y="320778"/>
                    </a:lnTo>
                    <a:lnTo>
                      <a:pt x="267076" y="473785"/>
                    </a:lnTo>
                    <a:cubicBezTo>
                      <a:pt x="205140" y="503328"/>
                      <a:pt x="130259" y="497565"/>
                      <a:pt x="76574" y="464053"/>
                    </a:cubicBezTo>
                    <a:lnTo>
                      <a:pt x="31221" y="421572"/>
                    </a:lnTo>
                    <a:lnTo>
                      <a:pt x="31222" y="421572"/>
                    </a:lnTo>
                    <a:lnTo>
                      <a:pt x="31221" y="421571"/>
                    </a:lnTo>
                    <a:lnTo>
                      <a:pt x="31221" y="421572"/>
                    </a:lnTo>
                    <a:lnTo>
                      <a:pt x="9369" y="367881"/>
                    </a:lnTo>
                    <a:lnTo>
                      <a:pt x="1317" y="316654"/>
                    </a:lnTo>
                    <a:cubicBezTo>
                      <a:pt x="-7031" y="264101"/>
                      <a:pt x="24604" y="210315"/>
                      <a:pt x="87003" y="182171"/>
                    </a:cubicBezTo>
                    <a:lnTo>
                      <a:pt x="434625" y="25383"/>
                    </a:lnTo>
                    <a:lnTo>
                      <a:pt x="449314" y="21524"/>
                    </a:lnTo>
                    <a:lnTo>
                      <a:pt x="469905" y="10679"/>
                    </a:lnTo>
                    <a:cubicBezTo>
                      <a:pt x="490716" y="3803"/>
                      <a:pt x="513597" y="0"/>
                      <a:pt x="53761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0814CD7E-4FDE-7C06-AB74-A67AFFCEA3EB}"/>
                  </a:ext>
                </a:extLst>
              </p:cNvPr>
              <p:cNvSpPr/>
              <p:nvPr/>
            </p:nvSpPr>
            <p:spPr>
              <a:xfrm>
                <a:off x="-3354636" y="7858004"/>
                <a:ext cx="2168776" cy="435769"/>
              </a:xfrm>
              <a:custGeom>
                <a:avLst/>
                <a:gdLst>
                  <a:gd name="connsiteX0" fmla="*/ 2145444 w 2168776"/>
                  <a:gd name="connsiteY0" fmla="*/ 470812 h 557816"/>
                  <a:gd name="connsiteX1" fmla="*/ 2145443 w 2168776"/>
                  <a:gd name="connsiteY1" fmla="*/ 470813 h 557816"/>
                  <a:gd name="connsiteX2" fmla="*/ 2145443 w 2168776"/>
                  <a:gd name="connsiteY2" fmla="*/ 470813 h 557816"/>
                  <a:gd name="connsiteX3" fmla="*/ 23332 w 2168776"/>
                  <a:gd name="connsiteY3" fmla="*/ 470812 h 557816"/>
                  <a:gd name="connsiteX4" fmla="*/ 23332 w 2168776"/>
                  <a:gd name="connsiteY4" fmla="*/ 470813 h 557816"/>
                  <a:gd name="connsiteX5" fmla="*/ 23333 w 2168776"/>
                  <a:gd name="connsiteY5" fmla="*/ 470813 h 557816"/>
                  <a:gd name="connsiteX6" fmla="*/ 537614 w 2168776"/>
                  <a:gd name="connsiteY6" fmla="*/ 0 h 557816"/>
                  <a:gd name="connsiteX7" fmla="*/ 1631163 w 2168776"/>
                  <a:gd name="connsiteY7" fmla="*/ 0 h 557816"/>
                  <a:gd name="connsiteX8" fmla="*/ 1698872 w 2168776"/>
                  <a:gd name="connsiteY8" fmla="*/ 13670 h 557816"/>
                  <a:gd name="connsiteX9" fmla="*/ 1719464 w 2168776"/>
                  <a:gd name="connsiteY9" fmla="*/ 27554 h 557816"/>
                  <a:gd name="connsiteX10" fmla="*/ 1734151 w 2168776"/>
                  <a:gd name="connsiteY10" fmla="*/ 32492 h 557816"/>
                  <a:gd name="connsiteX11" fmla="*/ 2081773 w 2168776"/>
                  <a:gd name="connsiteY11" fmla="*/ 233192 h 557816"/>
                  <a:gd name="connsiteX12" fmla="*/ 2167459 w 2168776"/>
                  <a:gd name="connsiteY12" fmla="*/ 405340 h 557816"/>
                  <a:gd name="connsiteX13" fmla="*/ 2145443 w 2168776"/>
                  <a:gd name="connsiteY13" fmla="*/ 470813 h 557816"/>
                  <a:gd name="connsiteX14" fmla="*/ 2099751 w 2168776"/>
                  <a:gd name="connsiteY14" fmla="*/ 522615 h 557816"/>
                  <a:gd name="connsiteX15" fmla="*/ 1907822 w 2168776"/>
                  <a:gd name="connsiteY15" fmla="*/ 534483 h 557816"/>
                  <a:gd name="connsiteX16" fmla="*/ 1584653 w 2168776"/>
                  <a:gd name="connsiteY16" fmla="*/ 347902 h 557816"/>
                  <a:gd name="connsiteX17" fmla="*/ 584125 w 2168776"/>
                  <a:gd name="connsiteY17" fmla="*/ 347901 h 557816"/>
                  <a:gd name="connsiteX18" fmla="*/ 260954 w 2168776"/>
                  <a:gd name="connsiteY18" fmla="*/ 534483 h 557816"/>
                  <a:gd name="connsiteX19" fmla="*/ 69025 w 2168776"/>
                  <a:gd name="connsiteY19" fmla="*/ 522615 h 557816"/>
                  <a:gd name="connsiteX20" fmla="*/ 23332 w 2168776"/>
                  <a:gd name="connsiteY20" fmla="*/ 470813 h 557816"/>
                  <a:gd name="connsiteX21" fmla="*/ 1317 w 2168776"/>
                  <a:gd name="connsiteY21" fmla="*/ 405340 h 557816"/>
                  <a:gd name="connsiteX22" fmla="*/ 87003 w 2168776"/>
                  <a:gd name="connsiteY22" fmla="*/ 233192 h 557816"/>
                  <a:gd name="connsiteX23" fmla="*/ 434625 w 2168776"/>
                  <a:gd name="connsiteY23" fmla="*/ 32492 h 557816"/>
                  <a:gd name="connsiteX24" fmla="*/ 449314 w 2168776"/>
                  <a:gd name="connsiteY24" fmla="*/ 27553 h 557816"/>
                  <a:gd name="connsiteX25" fmla="*/ 469905 w 2168776"/>
                  <a:gd name="connsiteY25" fmla="*/ 13670 h 557816"/>
                  <a:gd name="connsiteX26" fmla="*/ 537614 w 2168776"/>
                  <a:gd name="connsiteY26" fmla="*/ 0 h 557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168776" h="557816">
                    <a:moveTo>
                      <a:pt x="2145444" y="470812"/>
                    </a:moveTo>
                    <a:lnTo>
                      <a:pt x="2145443" y="470813"/>
                    </a:lnTo>
                    <a:lnTo>
                      <a:pt x="2145443" y="470813"/>
                    </a:lnTo>
                    <a:close/>
                    <a:moveTo>
                      <a:pt x="23332" y="470812"/>
                    </a:moveTo>
                    <a:lnTo>
                      <a:pt x="23332" y="470813"/>
                    </a:lnTo>
                    <a:lnTo>
                      <a:pt x="23333" y="470813"/>
                    </a:lnTo>
                    <a:close/>
                    <a:moveTo>
                      <a:pt x="537614" y="0"/>
                    </a:moveTo>
                    <a:lnTo>
                      <a:pt x="1631163" y="0"/>
                    </a:lnTo>
                    <a:cubicBezTo>
                      <a:pt x="1655181" y="0"/>
                      <a:pt x="1678061" y="4868"/>
                      <a:pt x="1698872" y="13670"/>
                    </a:cubicBezTo>
                    <a:lnTo>
                      <a:pt x="1719464" y="27554"/>
                    </a:lnTo>
                    <a:lnTo>
                      <a:pt x="1734151" y="32492"/>
                    </a:lnTo>
                    <a:lnTo>
                      <a:pt x="2081773" y="233192"/>
                    </a:lnTo>
                    <a:cubicBezTo>
                      <a:pt x="2144172" y="269218"/>
                      <a:pt x="2175807" y="338068"/>
                      <a:pt x="2167459" y="405340"/>
                    </a:cubicBezTo>
                    <a:lnTo>
                      <a:pt x="2145443" y="470813"/>
                    </a:lnTo>
                    <a:lnTo>
                      <a:pt x="2099751" y="522615"/>
                    </a:lnTo>
                    <a:cubicBezTo>
                      <a:pt x="2045664" y="563481"/>
                      <a:pt x="1970221" y="570509"/>
                      <a:pt x="1907822" y="534483"/>
                    </a:cubicBezTo>
                    <a:lnTo>
                      <a:pt x="1584653" y="347902"/>
                    </a:lnTo>
                    <a:lnTo>
                      <a:pt x="584125" y="347901"/>
                    </a:lnTo>
                    <a:lnTo>
                      <a:pt x="260954" y="534483"/>
                    </a:lnTo>
                    <a:cubicBezTo>
                      <a:pt x="198554" y="570509"/>
                      <a:pt x="123112" y="563481"/>
                      <a:pt x="69025" y="522615"/>
                    </a:cubicBezTo>
                    <a:lnTo>
                      <a:pt x="23332" y="470813"/>
                    </a:lnTo>
                    <a:lnTo>
                      <a:pt x="1317" y="405340"/>
                    </a:lnTo>
                    <a:cubicBezTo>
                      <a:pt x="-7031" y="338068"/>
                      <a:pt x="24604" y="269218"/>
                      <a:pt x="87003" y="233192"/>
                    </a:cubicBezTo>
                    <a:lnTo>
                      <a:pt x="434625" y="32492"/>
                    </a:lnTo>
                    <a:lnTo>
                      <a:pt x="449314" y="27553"/>
                    </a:lnTo>
                    <a:lnTo>
                      <a:pt x="469905" y="13670"/>
                    </a:lnTo>
                    <a:cubicBezTo>
                      <a:pt x="490716" y="4868"/>
                      <a:pt x="513597" y="0"/>
                      <a:pt x="53761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24D8671A-023A-7016-2D79-2EC74688FC3C}"/>
                  </a:ext>
                </a:extLst>
              </p:cNvPr>
              <p:cNvSpPr/>
              <p:nvPr/>
            </p:nvSpPr>
            <p:spPr>
              <a:xfrm>
                <a:off x="-2497261" y="7569872"/>
                <a:ext cx="454026" cy="460375"/>
              </a:xfrm>
              <a:prstGeom prst="roundRect">
                <a:avLst>
                  <a:gd name="adj" fmla="val 3241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四角形: 角を丸くする 967">
                <a:extLst>
                  <a:ext uri="{FF2B5EF4-FFF2-40B4-BE49-F238E27FC236}">
                    <a16:creationId xmlns:a16="http://schemas.microsoft.com/office/drawing/2014/main" id="{AFF84378-08AA-F1E7-883C-46A99513CE8B}"/>
                  </a:ext>
                </a:extLst>
              </p:cNvPr>
              <p:cNvSpPr/>
              <p:nvPr/>
            </p:nvSpPr>
            <p:spPr>
              <a:xfrm>
                <a:off x="-2405186" y="7569872"/>
                <a:ext cx="269876" cy="460375"/>
              </a:xfrm>
              <a:prstGeom prst="roundRect">
                <a:avLst>
                  <a:gd name="adj" fmla="val 3241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1398D3BD-5E72-2594-43F8-F931471387F8}"/>
                  </a:ext>
                </a:extLst>
              </p:cNvPr>
              <p:cNvSpPr/>
              <p:nvPr/>
            </p:nvSpPr>
            <p:spPr>
              <a:xfrm>
                <a:off x="-1177254" y="7557173"/>
                <a:ext cx="117475" cy="11747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台形 969">
                <a:extLst>
                  <a:ext uri="{FF2B5EF4-FFF2-40B4-BE49-F238E27FC236}">
                    <a16:creationId xmlns:a16="http://schemas.microsoft.com/office/drawing/2014/main" id="{F6D3C8E4-9479-F1E4-A96A-3198001F5AAD}"/>
                  </a:ext>
                </a:extLst>
              </p:cNvPr>
              <p:cNvSpPr/>
              <p:nvPr/>
            </p:nvSpPr>
            <p:spPr>
              <a:xfrm rot="10800000">
                <a:off x="-1350292" y="7606701"/>
                <a:ext cx="101600" cy="45720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台形 970">
                <a:extLst>
                  <a:ext uri="{FF2B5EF4-FFF2-40B4-BE49-F238E27FC236}">
                    <a16:creationId xmlns:a16="http://schemas.microsoft.com/office/drawing/2014/main" id="{F20768F3-A49C-C076-1C69-1F88BFB01289}"/>
                  </a:ext>
                </a:extLst>
              </p:cNvPr>
              <p:cNvSpPr/>
              <p:nvPr/>
            </p:nvSpPr>
            <p:spPr>
              <a:xfrm rot="10800000">
                <a:off x="-1493167" y="7606701"/>
                <a:ext cx="101600" cy="45720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台形 971">
                <a:extLst>
                  <a:ext uri="{FF2B5EF4-FFF2-40B4-BE49-F238E27FC236}">
                    <a16:creationId xmlns:a16="http://schemas.microsoft.com/office/drawing/2014/main" id="{FEE24CD3-149A-BDA6-13E6-8642B2168C28}"/>
                  </a:ext>
                </a:extLst>
              </p:cNvPr>
              <p:cNvSpPr/>
              <p:nvPr/>
            </p:nvSpPr>
            <p:spPr>
              <a:xfrm rot="10800000">
                <a:off x="-1640804" y="7606701"/>
                <a:ext cx="101600" cy="45720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四角形: 角を丸くする 972">
                <a:extLst>
                  <a:ext uri="{FF2B5EF4-FFF2-40B4-BE49-F238E27FC236}">
                    <a16:creationId xmlns:a16="http://schemas.microsoft.com/office/drawing/2014/main" id="{58C0F9FC-22A7-3780-DED3-4C2362A7C74A}"/>
                  </a:ext>
                </a:extLst>
              </p:cNvPr>
              <p:cNvSpPr/>
              <p:nvPr/>
            </p:nvSpPr>
            <p:spPr>
              <a:xfrm>
                <a:off x="-3794248" y="5566449"/>
                <a:ext cx="3048000" cy="2057399"/>
              </a:xfrm>
              <a:prstGeom prst="roundRect">
                <a:avLst>
                  <a:gd name="adj" fmla="val 3241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四角形: 角を丸くする 973">
                <a:extLst>
                  <a:ext uri="{FF2B5EF4-FFF2-40B4-BE49-F238E27FC236}">
                    <a16:creationId xmlns:a16="http://schemas.microsoft.com/office/drawing/2014/main" id="{5F43FBA2-CE0E-80B3-D780-F4311CD7ECEF}"/>
                  </a:ext>
                </a:extLst>
              </p:cNvPr>
              <p:cNvSpPr/>
              <p:nvPr/>
            </p:nvSpPr>
            <p:spPr>
              <a:xfrm>
                <a:off x="-3749004" y="5606928"/>
                <a:ext cx="2957513" cy="1976440"/>
              </a:xfrm>
              <a:prstGeom prst="roundRect">
                <a:avLst>
                  <a:gd name="adj" fmla="val 1795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四角形: 角を丸くする 1183">
                <a:extLst>
                  <a:ext uri="{FF2B5EF4-FFF2-40B4-BE49-F238E27FC236}">
                    <a16:creationId xmlns:a16="http://schemas.microsoft.com/office/drawing/2014/main" id="{A5832FFA-9671-E294-CCC7-80547C690330}"/>
                  </a:ext>
                </a:extLst>
              </p:cNvPr>
              <p:cNvSpPr/>
              <p:nvPr/>
            </p:nvSpPr>
            <p:spPr>
              <a:xfrm>
                <a:off x="-3658516" y="5696622"/>
                <a:ext cx="2776536" cy="1797052"/>
              </a:xfrm>
              <a:prstGeom prst="roundRect">
                <a:avLst>
                  <a:gd name="adj" fmla="val 1795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正方形/長方形 1184">
                <a:extLst>
                  <a:ext uri="{FF2B5EF4-FFF2-40B4-BE49-F238E27FC236}">
                    <a16:creationId xmlns:a16="http://schemas.microsoft.com/office/drawing/2014/main" id="{6D2E53D2-C360-9B6F-5115-A9CF7E0C6FCA}"/>
                  </a:ext>
                </a:extLst>
              </p:cNvPr>
              <p:cNvSpPr/>
              <p:nvPr/>
            </p:nvSpPr>
            <p:spPr>
              <a:xfrm>
                <a:off x="-3621210" y="5731548"/>
                <a:ext cx="2701925" cy="172720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4" name="テキスト ボックス 963">
              <a:extLst>
                <a:ext uri="{FF2B5EF4-FFF2-40B4-BE49-F238E27FC236}">
                  <a16:creationId xmlns:a16="http://schemas.microsoft.com/office/drawing/2014/main" id="{F2331C2E-DEC1-F88C-CF13-172B1DFFC2A8}"/>
                </a:ext>
              </a:extLst>
            </p:cNvPr>
            <p:cNvSpPr txBox="1"/>
            <p:nvPr/>
          </p:nvSpPr>
          <p:spPr>
            <a:xfrm>
              <a:off x="3963187" y="4249281"/>
              <a:ext cx="875173" cy="3305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10.5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6" name="グループ化 1185">
            <a:extLst>
              <a:ext uri="{FF2B5EF4-FFF2-40B4-BE49-F238E27FC236}">
                <a16:creationId xmlns:a16="http://schemas.microsoft.com/office/drawing/2014/main" id="{038FB0A6-3C38-E385-4811-E4D761F166AB}"/>
              </a:ext>
            </a:extLst>
          </p:cNvPr>
          <p:cNvGrpSpPr/>
          <p:nvPr/>
        </p:nvGrpSpPr>
        <p:grpSpPr>
          <a:xfrm>
            <a:off x="6651690" y="4140315"/>
            <a:ext cx="2531476" cy="1855097"/>
            <a:chOff x="6651690" y="4140315"/>
            <a:chExt cx="2531476" cy="1855097"/>
          </a:xfrm>
        </p:grpSpPr>
        <p:grpSp>
          <p:nvGrpSpPr>
            <p:cNvPr id="1187" name="グループ化 1186">
              <a:extLst>
                <a:ext uri="{FF2B5EF4-FFF2-40B4-BE49-F238E27FC236}">
                  <a16:creationId xmlns:a16="http://schemas.microsoft.com/office/drawing/2014/main" id="{ADF5BF06-2B07-249D-94DA-9A9700D5649A}"/>
                </a:ext>
              </a:extLst>
            </p:cNvPr>
            <p:cNvGrpSpPr/>
            <p:nvPr/>
          </p:nvGrpSpPr>
          <p:grpSpPr>
            <a:xfrm>
              <a:off x="6651690" y="4140315"/>
              <a:ext cx="2531476" cy="1855097"/>
              <a:chOff x="-24605" y="6053811"/>
              <a:chExt cx="3048000" cy="2233612"/>
            </a:xfrm>
          </p:grpSpPr>
          <p:sp>
            <p:nvSpPr>
              <p:cNvPr id="1189" name="台形 1188">
                <a:extLst>
                  <a:ext uri="{FF2B5EF4-FFF2-40B4-BE49-F238E27FC236}">
                    <a16:creationId xmlns:a16="http://schemas.microsoft.com/office/drawing/2014/main" id="{F6E1D856-3FF5-A56B-F752-36171EDF8587}"/>
                  </a:ext>
                </a:extLst>
              </p:cNvPr>
              <p:cNvSpPr/>
              <p:nvPr/>
            </p:nvSpPr>
            <p:spPr>
              <a:xfrm rot="10800000">
                <a:off x="102271" y="8230431"/>
                <a:ext cx="335439" cy="56992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台形 1189">
                <a:extLst>
                  <a:ext uri="{FF2B5EF4-FFF2-40B4-BE49-F238E27FC236}">
                    <a16:creationId xmlns:a16="http://schemas.microsoft.com/office/drawing/2014/main" id="{2CD40402-7DA2-A6A6-50F3-6E9AA0092833}"/>
                  </a:ext>
                </a:extLst>
              </p:cNvPr>
              <p:cNvSpPr/>
              <p:nvPr/>
            </p:nvSpPr>
            <p:spPr>
              <a:xfrm rot="10800000">
                <a:off x="2583533" y="8230431"/>
                <a:ext cx="335439" cy="56992"/>
              </a:xfrm>
              <a:prstGeom prst="trapezoid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DBB96A43-CE11-2712-1DDC-B31ED5536A46}"/>
                  </a:ext>
                </a:extLst>
              </p:cNvPr>
              <p:cNvSpPr/>
              <p:nvPr/>
            </p:nvSpPr>
            <p:spPr>
              <a:xfrm>
                <a:off x="1071483" y="6053811"/>
                <a:ext cx="855824" cy="357187"/>
              </a:xfrm>
              <a:custGeom>
                <a:avLst/>
                <a:gdLst>
                  <a:gd name="connsiteX0" fmla="*/ 73820 w 855824"/>
                  <a:gd name="connsiteY0" fmla="*/ 0 h 357187"/>
                  <a:gd name="connsiteX1" fmla="*/ 782004 w 855824"/>
                  <a:gd name="connsiteY1" fmla="*/ 0 h 357187"/>
                  <a:gd name="connsiteX2" fmla="*/ 855824 w 855824"/>
                  <a:gd name="connsiteY2" fmla="*/ 73820 h 357187"/>
                  <a:gd name="connsiteX3" fmla="*/ 855824 w 855824"/>
                  <a:gd name="connsiteY3" fmla="*/ 357187 h 357187"/>
                  <a:gd name="connsiteX4" fmla="*/ 807722 w 855824"/>
                  <a:gd name="connsiteY4" fmla="*/ 357187 h 357187"/>
                  <a:gd name="connsiteX5" fmla="*/ 807722 w 855824"/>
                  <a:gd name="connsiteY5" fmla="*/ 109539 h 357187"/>
                  <a:gd name="connsiteX6" fmla="*/ 750571 w 855824"/>
                  <a:gd name="connsiteY6" fmla="*/ 52388 h 357187"/>
                  <a:gd name="connsiteX7" fmla="*/ 105253 w 855824"/>
                  <a:gd name="connsiteY7" fmla="*/ 52388 h 357187"/>
                  <a:gd name="connsiteX8" fmla="*/ 48102 w 855824"/>
                  <a:gd name="connsiteY8" fmla="*/ 109539 h 357187"/>
                  <a:gd name="connsiteX9" fmla="*/ 48102 w 855824"/>
                  <a:gd name="connsiteY9" fmla="*/ 357187 h 357187"/>
                  <a:gd name="connsiteX10" fmla="*/ 0 w 855824"/>
                  <a:gd name="connsiteY10" fmla="*/ 357187 h 357187"/>
                  <a:gd name="connsiteX11" fmla="*/ 0 w 855824"/>
                  <a:gd name="connsiteY11" fmla="*/ 73820 h 357187"/>
                  <a:gd name="connsiteX12" fmla="*/ 73820 w 855824"/>
                  <a:gd name="connsiteY12" fmla="*/ 0 h 35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5824" h="357187">
                    <a:moveTo>
                      <a:pt x="73820" y="0"/>
                    </a:moveTo>
                    <a:lnTo>
                      <a:pt x="782004" y="0"/>
                    </a:lnTo>
                    <a:cubicBezTo>
                      <a:pt x="822774" y="0"/>
                      <a:pt x="855824" y="33050"/>
                      <a:pt x="855824" y="73820"/>
                    </a:cubicBezTo>
                    <a:lnTo>
                      <a:pt x="855824" y="357187"/>
                    </a:lnTo>
                    <a:lnTo>
                      <a:pt x="807722" y="357187"/>
                    </a:lnTo>
                    <a:lnTo>
                      <a:pt x="807722" y="109539"/>
                    </a:lnTo>
                    <a:cubicBezTo>
                      <a:pt x="807722" y="77975"/>
                      <a:pt x="782135" y="52388"/>
                      <a:pt x="750571" y="52388"/>
                    </a:cubicBezTo>
                    <a:lnTo>
                      <a:pt x="105253" y="52388"/>
                    </a:lnTo>
                    <a:cubicBezTo>
                      <a:pt x="73689" y="52388"/>
                      <a:pt x="48102" y="77975"/>
                      <a:pt x="48102" y="109539"/>
                    </a:cubicBezTo>
                    <a:lnTo>
                      <a:pt x="48102" y="357187"/>
                    </a:lnTo>
                    <a:lnTo>
                      <a:pt x="0" y="357187"/>
                    </a:lnTo>
                    <a:lnTo>
                      <a:pt x="0" y="73820"/>
                    </a:lnTo>
                    <a:cubicBezTo>
                      <a:pt x="0" y="33050"/>
                      <a:pt x="33050" y="0"/>
                      <a:pt x="7382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四角形: 角を丸くする 1191">
                <a:extLst>
                  <a:ext uri="{FF2B5EF4-FFF2-40B4-BE49-F238E27FC236}">
                    <a16:creationId xmlns:a16="http://schemas.microsoft.com/office/drawing/2014/main" id="{B232FACD-76A8-912C-3A1B-BA5654980EF1}"/>
                  </a:ext>
                </a:extLst>
              </p:cNvPr>
              <p:cNvSpPr/>
              <p:nvPr/>
            </p:nvSpPr>
            <p:spPr>
              <a:xfrm>
                <a:off x="-24605" y="6282411"/>
                <a:ext cx="3048000" cy="1962150"/>
              </a:xfrm>
              <a:prstGeom prst="roundRect">
                <a:avLst>
                  <a:gd name="adj" fmla="val 4288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四角形: 角を丸くする 1192">
                <a:extLst>
                  <a:ext uri="{FF2B5EF4-FFF2-40B4-BE49-F238E27FC236}">
                    <a16:creationId xmlns:a16="http://schemas.microsoft.com/office/drawing/2014/main" id="{A68AB440-5E40-A71A-74FB-E28046985343}"/>
                  </a:ext>
                </a:extLst>
              </p:cNvPr>
              <p:cNvSpPr/>
              <p:nvPr/>
            </p:nvSpPr>
            <p:spPr>
              <a:xfrm>
                <a:off x="23372" y="6334798"/>
                <a:ext cx="2950205" cy="1857376"/>
              </a:xfrm>
              <a:prstGeom prst="roundRect">
                <a:avLst>
                  <a:gd name="adj" fmla="val 37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四角形: 角を丸くする 1193">
                <a:extLst>
                  <a:ext uri="{FF2B5EF4-FFF2-40B4-BE49-F238E27FC236}">
                    <a16:creationId xmlns:a16="http://schemas.microsoft.com/office/drawing/2014/main" id="{EF669514-DDD2-5F24-28BD-1FB29C7397A6}"/>
                  </a:ext>
                </a:extLst>
              </p:cNvPr>
              <p:cNvSpPr/>
              <p:nvPr/>
            </p:nvSpPr>
            <p:spPr>
              <a:xfrm>
                <a:off x="151961" y="6435683"/>
                <a:ext cx="2709862" cy="1532653"/>
              </a:xfrm>
              <a:prstGeom prst="roundRect">
                <a:avLst>
                  <a:gd name="adj" fmla="val 2237"/>
                </a:avLst>
              </a:prstGeom>
              <a:gradFill flip="none" rotWithShape="1">
                <a:gsLst>
                  <a:gs pos="100000">
                    <a:schemeClr val="tx1"/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63534BF7-AB24-C502-7B6A-31BB2A7372AB}"/>
                  </a:ext>
                </a:extLst>
              </p:cNvPr>
              <p:cNvSpPr/>
              <p:nvPr/>
            </p:nvSpPr>
            <p:spPr>
              <a:xfrm>
                <a:off x="151961" y="8016752"/>
                <a:ext cx="387770" cy="132559"/>
              </a:xfrm>
              <a:custGeom>
                <a:avLst/>
                <a:gdLst>
                  <a:gd name="connsiteX0" fmla="*/ 22860 w 1081088"/>
                  <a:gd name="connsiteY0" fmla="*/ 323850 h 369570"/>
                  <a:gd name="connsiteX1" fmla="*/ 1058228 w 1081088"/>
                  <a:gd name="connsiteY1" fmla="*/ 323850 h 369570"/>
                  <a:gd name="connsiteX2" fmla="*/ 1081088 w 1081088"/>
                  <a:gd name="connsiteY2" fmla="*/ 346710 h 369570"/>
                  <a:gd name="connsiteX3" fmla="*/ 1081087 w 1081088"/>
                  <a:gd name="connsiteY3" fmla="*/ 346710 h 369570"/>
                  <a:gd name="connsiteX4" fmla="*/ 1058227 w 1081088"/>
                  <a:gd name="connsiteY4" fmla="*/ 369570 h 369570"/>
                  <a:gd name="connsiteX5" fmla="*/ 22860 w 1081088"/>
                  <a:gd name="connsiteY5" fmla="*/ 369569 h 369570"/>
                  <a:gd name="connsiteX6" fmla="*/ 6696 w 1081088"/>
                  <a:gd name="connsiteY6" fmla="*/ 362873 h 369570"/>
                  <a:gd name="connsiteX7" fmla="*/ 0 w 1081088"/>
                  <a:gd name="connsiteY7" fmla="*/ 346710 h 369570"/>
                  <a:gd name="connsiteX8" fmla="*/ 6696 w 1081088"/>
                  <a:gd name="connsiteY8" fmla="*/ 330546 h 369570"/>
                  <a:gd name="connsiteX9" fmla="*/ 22860 w 1081088"/>
                  <a:gd name="connsiteY9" fmla="*/ 323850 h 369570"/>
                  <a:gd name="connsiteX10" fmla="*/ 0 w 1081088"/>
                  <a:gd name="connsiteY10" fmla="*/ 265746 h 369570"/>
                  <a:gd name="connsiteX11" fmla="*/ 0 w 1081088"/>
                  <a:gd name="connsiteY11" fmla="*/ 265746 h 369570"/>
                  <a:gd name="connsiteX12" fmla="*/ 0 w 1081088"/>
                  <a:gd name="connsiteY12" fmla="*/ 265747 h 369570"/>
                  <a:gd name="connsiteX13" fmla="*/ 22860 w 1081088"/>
                  <a:gd name="connsiteY13" fmla="*/ 242887 h 369570"/>
                  <a:gd name="connsiteX14" fmla="*/ 1058228 w 1081088"/>
                  <a:gd name="connsiteY14" fmla="*/ 242887 h 369570"/>
                  <a:gd name="connsiteX15" fmla="*/ 1081088 w 1081088"/>
                  <a:gd name="connsiteY15" fmla="*/ 265747 h 369570"/>
                  <a:gd name="connsiteX16" fmla="*/ 1081087 w 1081088"/>
                  <a:gd name="connsiteY16" fmla="*/ 265747 h 369570"/>
                  <a:gd name="connsiteX17" fmla="*/ 1058227 w 1081088"/>
                  <a:gd name="connsiteY17" fmla="*/ 288607 h 369570"/>
                  <a:gd name="connsiteX18" fmla="*/ 22860 w 1081088"/>
                  <a:gd name="connsiteY18" fmla="*/ 288606 h 369570"/>
                  <a:gd name="connsiteX19" fmla="*/ 6696 w 1081088"/>
                  <a:gd name="connsiteY19" fmla="*/ 281910 h 369570"/>
                  <a:gd name="connsiteX20" fmla="*/ 0 w 1081088"/>
                  <a:gd name="connsiteY20" fmla="*/ 265746 h 369570"/>
                  <a:gd name="connsiteX21" fmla="*/ 6696 w 1081088"/>
                  <a:gd name="connsiteY21" fmla="*/ 249583 h 369570"/>
                  <a:gd name="connsiteX22" fmla="*/ 22860 w 1081088"/>
                  <a:gd name="connsiteY22" fmla="*/ 242887 h 369570"/>
                  <a:gd name="connsiteX23" fmla="*/ 22860 w 1081088"/>
                  <a:gd name="connsiteY23" fmla="*/ 161925 h 369570"/>
                  <a:gd name="connsiteX24" fmla="*/ 1058228 w 1081088"/>
                  <a:gd name="connsiteY24" fmla="*/ 161925 h 369570"/>
                  <a:gd name="connsiteX25" fmla="*/ 1081088 w 1081088"/>
                  <a:gd name="connsiteY25" fmla="*/ 184785 h 369570"/>
                  <a:gd name="connsiteX26" fmla="*/ 1081087 w 1081088"/>
                  <a:gd name="connsiteY26" fmla="*/ 184785 h 369570"/>
                  <a:gd name="connsiteX27" fmla="*/ 1058227 w 1081088"/>
                  <a:gd name="connsiteY27" fmla="*/ 207645 h 369570"/>
                  <a:gd name="connsiteX28" fmla="*/ 22860 w 1081088"/>
                  <a:gd name="connsiteY28" fmla="*/ 207644 h 369570"/>
                  <a:gd name="connsiteX29" fmla="*/ 6696 w 1081088"/>
                  <a:gd name="connsiteY29" fmla="*/ 200948 h 369570"/>
                  <a:gd name="connsiteX30" fmla="*/ 0 w 1081088"/>
                  <a:gd name="connsiteY30" fmla="*/ 184784 h 369570"/>
                  <a:gd name="connsiteX31" fmla="*/ 6696 w 1081088"/>
                  <a:gd name="connsiteY31" fmla="*/ 168621 h 369570"/>
                  <a:gd name="connsiteX32" fmla="*/ 22860 w 1081088"/>
                  <a:gd name="connsiteY32" fmla="*/ 161925 h 369570"/>
                  <a:gd name="connsiteX33" fmla="*/ 22860 w 1081088"/>
                  <a:gd name="connsiteY33" fmla="*/ 80963 h 369570"/>
                  <a:gd name="connsiteX34" fmla="*/ 1058228 w 1081088"/>
                  <a:gd name="connsiteY34" fmla="*/ 80963 h 369570"/>
                  <a:gd name="connsiteX35" fmla="*/ 1081088 w 1081088"/>
                  <a:gd name="connsiteY35" fmla="*/ 103823 h 369570"/>
                  <a:gd name="connsiteX36" fmla="*/ 1081087 w 1081088"/>
                  <a:gd name="connsiteY36" fmla="*/ 103823 h 369570"/>
                  <a:gd name="connsiteX37" fmla="*/ 1058227 w 1081088"/>
                  <a:gd name="connsiteY37" fmla="*/ 126683 h 369570"/>
                  <a:gd name="connsiteX38" fmla="*/ 22860 w 1081088"/>
                  <a:gd name="connsiteY38" fmla="*/ 126682 h 369570"/>
                  <a:gd name="connsiteX39" fmla="*/ 6696 w 1081088"/>
                  <a:gd name="connsiteY39" fmla="*/ 119986 h 369570"/>
                  <a:gd name="connsiteX40" fmla="*/ 0 w 1081088"/>
                  <a:gd name="connsiteY40" fmla="*/ 103822 h 369570"/>
                  <a:gd name="connsiteX41" fmla="*/ 6696 w 1081088"/>
                  <a:gd name="connsiteY41" fmla="*/ 87659 h 369570"/>
                  <a:gd name="connsiteX42" fmla="*/ 22860 w 1081088"/>
                  <a:gd name="connsiteY42" fmla="*/ 80963 h 369570"/>
                  <a:gd name="connsiteX43" fmla="*/ 22860 w 1081088"/>
                  <a:gd name="connsiteY43" fmla="*/ 0 h 369570"/>
                  <a:gd name="connsiteX44" fmla="*/ 1058228 w 1081088"/>
                  <a:gd name="connsiteY44" fmla="*/ 0 h 369570"/>
                  <a:gd name="connsiteX45" fmla="*/ 1081088 w 1081088"/>
                  <a:gd name="connsiteY45" fmla="*/ 22860 h 369570"/>
                  <a:gd name="connsiteX46" fmla="*/ 1081087 w 1081088"/>
                  <a:gd name="connsiteY46" fmla="*/ 22860 h 369570"/>
                  <a:gd name="connsiteX47" fmla="*/ 1058227 w 1081088"/>
                  <a:gd name="connsiteY47" fmla="*/ 45720 h 369570"/>
                  <a:gd name="connsiteX48" fmla="*/ 22860 w 1081088"/>
                  <a:gd name="connsiteY48" fmla="*/ 45719 h 369570"/>
                  <a:gd name="connsiteX49" fmla="*/ 6696 w 1081088"/>
                  <a:gd name="connsiteY49" fmla="*/ 39023 h 369570"/>
                  <a:gd name="connsiteX50" fmla="*/ 0 w 1081088"/>
                  <a:gd name="connsiteY50" fmla="*/ 22859 h 369570"/>
                  <a:gd name="connsiteX51" fmla="*/ 6696 w 1081088"/>
                  <a:gd name="connsiteY51" fmla="*/ 6696 h 369570"/>
                  <a:gd name="connsiteX52" fmla="*/ 22860 w 1081088"/>
                  <a:gd name="connsiteY52" fmla="*/ 0 h 36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81088" h="369570">
                    <a:moveTo>
                      <a:pt x="22860" y="323850"/>
                    </a:moveTo>
                    <a:lnTo>
                      <a:pt x="1058228" y="323850"/>
                    </a:lnTo>
                    <a:cubicBezTo>
                      <a:pt x="1070853" y="323850"/>
                      <a:pt x="1081088" y="334085"/>
                      <a:pt x="1081088" y="346710"/>
                    </a:cubicBezTo>
                    <a:lnTo>
                      <a:pt x="1081087" y="346710"/>
                    </a:lnTo>
                    <a:cubicBezTo>
                      <a:pt x="1081087" y="359335"/>
                      <a:pt x="1070852" y="369570"/>
                      <a:pt x="1058227" y="369570"/>
                    </a:cubicBezTo>
                    <a:lnTo>
                      <a:pt x="22860" y="369569"/>
                    </a:lnTo>
                    <a:cubicBezTo>
                      <a:pt x="16548" y="369569"/>
                      <a:pt x="10833" y="367010"/>
                      <a:pt x="6696" y="362873"/>
                    </a:cubicBezTo>
                    <a:lnTo>
                      <a:pt x="0" y="346710"/>
                    </a:lnTo>
                    <a:lnTo>
                      <a:pt x="6696" y="330546"/>
                    </a:lnTo>
                    <a:cubicBezTo>
                      <a:pt x="10833" y="326409"/>
                      <a:pt x="16548" y="323850"/>
                      <a:pt x="22860" y="323850"/>
                    </a:cubicBezTo>
                    <a:close/>
                    <a:moveTo>
                      <a:pt x="0" y="265746"/>
                    </a:moveTo>
                    <a:lnTo>
                      <a:pt x="0" y="265746"/>
                    </a:lnTo>
                    <a:lnTo>
                      <a:pt x="0" y="265747"/>
                    </a:lnTo>
                    <a:close/>
                    <a:moveTo>
                      <a:pt x="22860" y="242887"/>
                    </a:moveTo>
                    <a:lnTo>
                      <a:pt x="1058228" y="242887"/>
                    </a:lnTo>
                    <a:cubicBezTo>
                      <a:pt x="1070853" y="242887"/>
                      <a:pt x="1081088" y="253122"/>
                      <a:pt x="1081088" y="265747"/>
                    </a:cubicBezTo>
                    <a:lnTo>
                      <a:pt x="1081087" y="265747"/>
                    </a:lnTo>
                    <a:cubicBezTo>
                      <a:pt x="1081087" y="278372"/>
                      <a:pt x="1070852" y="288607"/>
                      <a:pt x="1058227" y="288607"/>
                    </a:cubicBezTo>
                    <a:lnTo>
                      <a:pt x="22860" y="288606"/>
                    </a:lnTo>
                    <a:cubicBezTo>
                      <a:pt x="16548" y="288606"/>
                      <a:pt x="10833" y="286047"/>
                      <a:pt x="6696" y="281910"/>
                    </a:cubicBezTo>
                    <a:lnTo>
                      <a:pt x="0" y="265746"/>
                    </a:lnTo>
                    <a:lnTo>
                      <a:pt x="6696" y="249583"/>
                    </a:lnTo>
                    <a:cubicBezTo>
                      <a:pt x="10833" y="245446"/>
                      <a:pt x="16548" y="242887"/>
                      <a:pt x="22860" y="242887"/>
                    </a:cubicBezTo>
                    <a:close/>
                    <a:moveTo>
                      <a:pt x="22860" y="161925"/>
                    </a:moveTo>
                    <a:lnTo>
                      <a:pt x="1058228" y="161925"/>
                    </a:lnTo>
                    <a:cubicBezTo>
                      <a:pt x="1070853" y="161925"/>
                      <a:pt x="1081088" y="172160"/>
                      <a:pt x="1081088" y="184785"/>
                    </a:cubicBezTo>
                    <a:lnTo>
                      <a:pt x="1081087" y="184785"/>
                    </a:lnTo>
                    <a:cubicBezTo>
                      <a:pt x="1081087" y="197410"/>
                      <a:pt x="1070852" y="207645"/>
                      <a:pt x="1058227" y="207645"/>
                    </a:cubicBezTo>
                    <a:lnTo>
                      <a:pt x="22860" y="207644"/>
                    </a:lnTo>
                    <a:cubicBezTo>
                      <a:pt x="16548" y="207644"/>
                      <a:pt x="10833" y="205085"/>
                      <a:pt x="6696" y="200948"/>
                    </a:cubicBezTo>
                    <a:lnTo>
                      <a:pt x="0" y="184784"/>
                    </a:lnTo>
                    <a:lnTo>
                      <a:pt x="6696" y="168621"/>
                    </a:lnTo>
                    <a:cubicBezTo>
                      <a:pt x="10833" y="164484"/>
                      <a:pt x="16548" y="161925"/>
                      <a:pt x="22860" y="161925"/>
                    </a:cubicBezTo>
                    <a:close/>
                    <a:moveTo>
                      <a:pt x="22860" y="80963"/>
                    </a:moveTo>
                    <a:lnTo>
                      <a:pt x="1058228" y="80963"/>
                    </a:lnTo>
                    <a:cubicBezTo>
                      <a:pt x="1070853" y="80963"/>
                      <a:pt x="1081088" y="91198"/>
                      <a:pt x="1081088" y="103823"/>
                    </a:cubicBezTo>
                    <a:lnTo>
                      <a:pt x="1081087" y="103823"/>
                    </a:lnTo>
                    <a:cubicBezTo>
                      <a:pt x="1081087" y="116448"/>
                      <a:pt x="1070852" y="126683"/>
                      <a:pt x="1058227" y="126683"/>
                    </a:cubicBezTo>
                    <a:lnTo>
                      <a:pt x="22860" y="126682"/>
                    </a:lnTo>
                    <a:cubicBezTo>
                      <a:pt x="16548" y="126682"/>
                      <a:pt x="10833" y="124123"/>
                      <a:pt x="6696" y="119986"/>
                    </a:cubicBezTo>
                    <a:lnTo>
                      <a:pt x="0" y="103822"/>
                    </a:lnTo>
                    <a:lnTo>
                      <a:pt x="6696" y="87659"/>
                    </a:lnTo>
                    <a:cubicBezTo>
                      <a:pt x="10833" y="83522"/>
                      <a:pt x="16548" y="80963"/>
                      <a:pt x="22860" y="80963"/>
                    </a:cubicBezTo>
                    <a:close/>
                    <a:moveTo>
                      <a:pt x="22860" y="0"/>
                    </a:moveTo>
                    <a:lnTo>
                      <a:pt x="1058228" y="0"/>
                    </a:lnTo>
                    <a:cubicBezTo>
                      <a:pt x="1070853" y="0"/>
                      <a:pt x="1081088" y="10235"/>
                      <a:pt x="1081088" y="22860"/>
                    </a:cubicBezTo>
                    <a:lnTo>
                      <a:pt x="1081087" y="22860"/>
                    </a:lnTo>
                    <a:cubicBezTo>
                      <a:pt x="1081087" y="35485"/>
                      <a:pt x="1070852" y="45720"/>
                      <a:pt x="1058227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5C0CFBFF-1312-3DD7-4ECD-F43DC472F5C0}"/>
                  </a:ext>
                </a:extLst>
              </p:cNvPr>
              <p:cNvSpPr/>
              <p:nvPr/>
            </p:nvSpPr>
            <p:spPr>
              <a:xfrm>
                <a:off x="2480824" y="8016752"/>
                <a:ext cx="387770" cy="132559"/>
              </a:xfrm>
              <a:custGeom>
                <a:avLst/>
                <a:gdLst>
                  <a:gd name="connsiteX0" fmla="*/ 22860 w 1081088"/>
                  <a:gd name="connsiteY0" fmla="*/ 323850 h 369570"/>
                  <a:gd name="connsiteX1" fmla="*/ 1058228 w 1081088"/>
                  <a:gd name="connsiteY1" fmla="*/ 323850 h 369570"/>
                  <a:gd name="connsiteX2" fmla="*/ 1081088 w 1081088"/>
                  <a:gd name="connsiteY2" fmla="*/ 346710 h 369570"/>
                  <a:gd name="connsiteX3" fmla="*/ 1081087 w 1081088"/>
                  <a:gd name="connsiteY3" fmla="*/ 346710 h 369570"/>
                  <a:gd name="connsiteX4" fmla="*/ 1058227 w 1081088"/>
                  <a:gd name="connsiteY4" fmla="*/ 369570 h 369570"/>
                  <a:gd name="connsiteX5" fmla="*/ 22860 w 1081088"/>
                  <a:gd name="connsiteY5" fmla="*/ 369569 h 369570"/>
                  <a:gd name="connsiteX6" fmla="*/ 6696 w 1081088"/>
                  <a:gd name="connsiteY6" fmla="*/ 362873 h 369570"/>
                  <a:gd name="connsiteX7" fmla="*/ 0 w 1081088"/>
                  <a:gd name="connsiteY7" fmla="*/ 346710 h 369570"/>
                  <a:gd name="connsiteX8" fmla="*/ 6696 w 1081088"/>
                  <a:gd name="connsiteY8" fmla="*/ 330546 h 369570"/>
                  <a:gd name="connsiteX9" fmla="*/ 22860 w 1081088"/>
                  <a:gd name="connsiteY9" fmla="*/ 323850 h 369570"/>
                  <a:gd name="connsiteX10" fmla="*/ 0 w 1081088"/>
                  <a:gd name="connsiteY10" fmla="*/ 265746 h 369570"/>
                  <a:gd name="connsiteX11" fmla="*/ 0 w 1081088"/>
                  <a:gd name="connsiteY11" fmla="*/ 265746 h 369570"/>
                  <a:gd name="connsiteX12" fmla="*/ 0 w 1081088"/>
                  <a:gd name="connsiteY12" fmla="*/ 265747 h 369570"/>
                  <a:gd name="connsiteX13" fmla="*/ 22860 w 1081088"/>
                  <a:gd name="connsiteY13" fmla="*/ 242887 h 369570"/>
                  <a:gd name="connsiteX14" fmla="*/ 1058228 w 1081088"/>
                  <a:gd name="connsiteY14" fmla="*/ 242887 h 369570"/>
                  <a:gd name="connsiteX15" fmla="*/ 1081088 w 1081088"/>
                  <a:gd name="connsiteY15" fmla="*/ 265747 h 369570"/>
                  <a:gd name="connsiteX16" fmla="*/ 1081087 w 1081088"/>
                  <a:gd name="connsiteY16" fmla="*/ 265747 h 369570"/>
                  <a:gd name="connsiteX17" fmla="*/ 1058227 w 1081088"/>
                  <a:gd name="connsiteY17" fmla="*/ 288607 h 369570"/>
                  <a:gd name="connsiteX18" fmla="*/ 22860 w 1081088"/>
                  <a:gd name="connsiteY18" fmla="*/ 288606 h 369570"/>
                  <a:gd name="connsiteX19" fmla="*/ 6696 w 1081088"/>
                  <a:gd name="connsiteY19" fmla="*/ 281910 h 369570"/>
                  <a:gd name="connsiteX20" fmla="*/ 0 w 1081088"/>
                  <a:gd name="connsiteY20" fmla="*/ 265746 h 369570"/>
                  <a:gd name="connsiteX21" fmla="*/ 6696 w 1081088"/>
                  <a:gd name="connsiteY21" fmla="*/ 249583 h 369570"/>
                  <a:gd name="connsiteX22" fmla="*/ 22860 w 1081088"/>
                  <a:gd name="connsiteY22" fmla="*/ 242887 h 369570"/>
                  <a:gd name="connsiteX23" fmla="*/ 22860 w 1081088"/>
                  <a:gd name="connsiteY23" fmla="*/ 161925 h 369570"/>
                  <a:gd name="connsiteX24" fmla="*/ 1058228 w 1081088"/>
                  <a:gd name="connsiteY24" fmla="*/ 161925 h 369570"/>
                  <a:gd name="connsiteX25" fmla="*/ 1081088 w 1081088"/>
                  <a:gd name="connsiteY25" fmla="*/ 184785 h 369570"/>
                  <a:gd name="connsiteX26" fmla="*/ 1081087 w 1081088"/>
                  <a:gd name="connsiteY26" fmla="*/ 184785 h 369570"/>
                  <a:gd name="connsiteX27" fmla="*/ 1058227 w 1081088"/>
                  <a:gd name="connsiteY27" fmla="*/ 207645 h 369570"/>
                  <a:gd name="connsiteX28" fmla="*/ 22860 w 1081088"/>
                  <a:gd name="connsiteY28" fmla="*/ 207644 h 369570"/>
                  <a:gd name="connsiteX29" fmla="*/ 6696 w 1081088"/>
                  <a:gd name="connsiteY29" fmla="*/ 200948 h 369570"/>
                  <a:gd name="connsiteX30" fmla="*/ 0 w 1081088"/>
                  <a:gd name="connsiteY30" fmla="*/ 184784 h 369570"/>
                  <a:gd name="connsiteX31" fmla="*/ 6696 w 1081088"/>
                  <a:gd name="connsiteY31" fmla="*/ 168621 h 369570"/>
                  <a:gd name="connsiteX32" fmla="*/ 22860 w 1081088"/>
                  <a:gd name="connsiteY32" fmla="*/ 161925 h 369570"/>
                  <a:gd name="connsiteX33" fmla="*/ 22860 w 1081088"/>
                  <a:gd name="connsiteY33" fmla="*/ 80963 h 369570"/>
                  <a:gd name="connsiteX34" fmla="*/ 1058228 w 1081088"/>
                  <a:gd name="connsiteY34" fmla="*/ 80963 h 369570"/>
                  <a:gd name="connsiteX35" fmla="*/ 1081088 w 1081088"/>
                  <a:gd name="connsiteY35" fmla="*/ 103823 h 369570"/>
                  <a:gd name="connsiteX36" fmla="*/ 1081087 w 1081088"/>
                  <a:gd name="connsiteY36" fmla="*/ 103823 h 369570"/>
                  <a:gd name="connsiteX37" fmla="*/ 1058227 w 1081088"/>
                  <a:gd name="connsiteY37" fmla="*/ 126683 h 369570"/>
                  <a:gd name="connsiteX38" fmla="*/ 22860 w 1081088"/>
                  <a:gd name="connsiteY38" fmla="*/ 126682 h 369570"/>
                  <a:gd name="connsiteX39" fmla="*/ 6696 w 1081088"/>
                  <a:gd name="connsiteY39" fmla="*/ 119986 h 369570"/>
                  <a:gd name="connsiteX40" fmla="*/ 0 w 1081088"/>
                  <a:gd name="connsiteY40" fmla="*/ 103822 h 369570"/>
                  <a:gd name="connsiteX41" fmla="*/ 6696 w 1081088"/>
                  <a:gd name="connsiteY41" fmla="*/ 87659 h 369570"/>
                  <a:gd name="connsiteX42" fmla="*/ 22860 w 1081088"/>
                  <a:gd name="connsiteY42" fmla="*/ 80963 h 369570"/>
                  <a:gd name="connsiteX43" fmla="*/ 22860 w 1081088"/>
                  <a:gd name="connsiteY43" fmla="*/ 0 h 369570"/>
                  <a:gd name="connsiteX44" fmla="*/ 1058228 w 1081088"/>
                  <a:gd name="connsiteY44" fmla="*/ 0 h 369570"/>
                  <a:gd name="connsiteX45" fmla="*/ 1081088 w 1081088"/>
                  <a:gd name="connsiteY45" fmla="*/ 22860 h 369570"/>
                  <a:gd name="connsiteX46" fmla="*/ 1081087 w 1081088"/>
                  <a:gd name="connsiteY46" fmla="*/ 22860 h 369570"/>
                  <a:gd name="connsiteX47" fmla="*/ 1058227 w 1081088"/>
                  <a:gd name="connsiteY47" fmla="*/ 45720 h 369570"/>
                  <a:gd name="connsiteX48" fmla="*/ 22860 w 1081088"/>
                  <a:gd name="connsiteY48" fmla="*/ 45719 h 369570"/>
                  <a:gd name="connsiteX49" fmla="*/ 6696 w 1081088"/>
                  <a:gd name="connsiteY49" fmla="*/ 39023 h 369570"/>
                  <a:gd name="connsiteX50" fmla="*/ 0 w 1081088"/>
                  <a:gd name="connsiteY50" fmla="*/ 22859 h 369570"/>
                  <a:gd name="connsiteX51" fmla="*/ 6696 w 1081088"/>
                  <a:gd name="connsiteY51" fmla="*/ 6696 h 369570"/>
                  <a:gd name="connsiteX52" fmla="*/ 22860 w 1081088"/>
                  <a:gd name="connsiteY52" fmla="*/ 0 h 36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81088" h="369570">
                    <a:moveTo>
                      <a:pt x="22860" y="323850"/>
                    </a:moveTo>
                    <a:lnTo>
                      <a:pt x="1058228" y="323850"/>
                    </a:lnTo>
                    <a:cubicBezTo>
                      <a:pt x="1070853" y="323850"/>
                      <a:pt x="1081088" y="334085"/>
                      <a:pt x="1081088" y="346710"/>
                    </a:cubicBezTo>
                    <a:lnTo>
                      <a:pt x="1081087" y="346710"/>
                    </a:lnTo>
                    <a:cubicBezTo>
                      <a:pt x="1081087" y="359335"/>
                      <a:pt x="1070852" y="369570"/>
                      <a:pt x="1058227" y="369570"/>
                    </a:cubicBezTo>
                    <a:lnTo>
                      <a:pt x="22860" y="369569"/>
                    </a:lnTo>
                    <a:cubicBezTo>
                      <a:pt x="16548" y="369569"/>
                      <a:pt x="10833" y="367010"/>
                      <a:pt x="6696" y="362873"/>
                    </a:cubicBezTo>
                    <a:lnTo>
                      <a:pt x="0" y="346710"/>
                    </a:lnTo>
                    <a:lnTo>
                      <a:pt x="6696" y="330546"/>
                    </a:lnTo>
                    <a:cubicBezTo>
                      <a:pt x="10833" y="326409"/>
                      <a:pt x="16548" y="323850"/>
                      <a:pt x="22860" y="323850"/>
                    </a:cubicBezTo>
                    <a:close/>
                    <a:moveTo>
                      <a:pt x="0" y="265746"/>
                    </a:moveTo>
                    <a:lnTo>
                      <a:pt x="0" y="265746"/>
                    </a:lnTo>
                    <a:lnTo>
                      <a:pt x="0" y="265747"/>
                    </a:lnTo>
                    <a:close/>
                    <a:moveTo>
                      <a:pt x="22860" y="242887"/>
                    </a:moveTo>
                    <a:lnTo>
                      <a:pt x="1058228" y="242887"/>
                    </a:lnTo>
                    <a:cubicBezTo>
                      <a:pt x="1070853" y="242887"/>
                      <a:pt x="1081088" y="253122"/>
                      <a:pt x="1081088" y="265747"/>
                    </a:cubicBezTo>
                    <a:lnTo>
                      <a:pt x="1081087" y="265747"/>
                    </a:lnTo>
                    <a:cubicBezTo>
                      <a:pt x="1081087" y="278372"/>
                      <a:pt x="1070852" y="288607"/>
                      <a:pt x="1058227" y="288607"/>
                    </a:cubicBezTo>
                    <a:lnTo>
                      <a:pt x="22860" y="288606"/>
                    </a:lnTo>
                    <a:cubicBezTo>
                      <a:pt x="16548" y="288606"/>
                      <a:pt x="10833" y="286047"/>
                      <a:pt x="6696" y="281910"/>
                    </a:cubicBezTo>
                    <a:lnTo>
                      <a:pt x="0" y="265746"/>
                    </a:lnTo>
                    <a:lnTo>
                      <a:pt x="6696" y="249583"/>
                    </a:lnTo>
                    <a:cubicBezTo>
                      <a:pt x="10833" y="245446"/>
                      <a:pt x="16548" y="242887"/>
                      <a:pt x="22860" y="242887"/>
                    </a:cubicBezTo>
                    <a:close/>
                    <a:moveTo>
                      <a:pt x="22860" y="161925"/>
                    </a:moveTo>
                    <a:lnTo>
                      <a:pt x="1058228" y="161925"/>
                    </a:lnTo>
                    <a:cubicBezTo>
                      <a:pt x="1070853" y="161925"/>
                      <a:pt x="1081088" y="172160"/>
                      <a:pt x="1081088" y="184785"/>
                    </a:cubicBezTo>
                    <a:lnTo>
                      <a:pt x="1081087" y="184785"/>
                    </a:lnTo>
                    <a:cubicBezTo>
                      <a:pt x="1081087" y="197410"/>
                      <a:pt x="1070852" y="207645"/>
                      <a:pt x="1058227" y="207645"/>
                    </a:cubicBezTo>
                    <a:lnTo>
                      <a:pt x="22860" y="207644"/>
                    </a:lnTo>
                    <a:cubicBezTo>
                      <a:pt x="16548" y="207644"/>
                      <a:pt x="10833" y="205085"/>
                      <a:pt x="6696" y="200948"/>
                    </a:cubicBezTo>
                    <a:lnTo>
                      <a:pt x="0" y="184784"/>
                    </a:lnTo>
                    <a:lnTo>
                      <a:pt x="6696" y="168621"/>
                    </a:lnTo>
                    <a:cubicBezTo>
                      <a:pt x="10833" y="164484"/>
                      <a:pt x="16548" y="161925"/>
                      <a:pt x="22860" y="161925"/>
                    </a:cubicBezTo>
                    <a:close/>
                    <a:moveTo>
                      <a:pt x="22860" y="80963"/>
                    </a:moveTo>
                    <a:lnTo>
                      <a:pt x="1058228" y="80963"/>
                    </a:lnTo>
                    <a:cubicBezTo>
                      <a:pt x="1070853" y="80963"/>
                      <a:pt x="1081088" y="91198"/>
                      <a:pt x="1081088" y="103823"/>
                    </a:cubicBezTo>
                    <a:lnTo>
                      <a:pt x="1081087" y="103823"/>
                    </a:lnTo>
                    <a:cubicBezTo>
                      <a:pt x="1081087" y="116448"/>
                      <a:pt x="1070852" y="126683"/>
                      <a:pt x="1058227" y="126683"/>
                    </a:cubicBezTo>
                    <a:lnTo>
                      <a:pt x="22860" y="126682"/>
                    </a:lnTo>
                    <a:cubicBezTo>
                      <a:pt x="16548" y="126682"/>
                      <a:pt x="10833" y="124123"/>
                      <a:pt x="6696" y="119986"/>
                    </a:cubicBezTo>
                    <a:lnTo>
                      <a:pt x="0" y="103822"/>
                    </a:lnTo>
                    <a:lnTo>
                      <a:pt x="6696" y="87659"/>
                    </a:lnTo>
                    <a:cubicBezTo>
                      <a:pt x="10833" y="83522"/>
                      <a:pt x="16548" y="80963"/>
                      <a:pt x="22860" y="80963"/>
                    </a:cubicBezTo>
                    <a:close/>
                    <a:moveTo>
                      <a:pt x="22860" y="0"/>
                    </a:moveTo>
                    <a:lnTo>
                      <a:pt x="1058228" y="0"/>
                    </a:lnTo>
                    <a:cubicBezTo>
                      <a:pt x="1070853" y="0"/>
                      <a:pt x="1081088" y="10235"/>
                      <a:pt x="1081088" y="22860"/>
                    </a:cubicBezTo>
                    <a:lnTo>
                      <a:pt x="1081087" y="22860"/>
                    </a:lnTo>
                    <a:cubicBezTo>
                      <a:pt x="1081087" y="35485"/>
                      <a:pt x="1070852" y="45720"/>
                      <a:pt x="1058227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8" name="テキスト ボックス 1187">
              <a:extLst>
                <a:ext uri="{FF2B5EF4-FFF2-40B4-BE49-F238E27FC236}">
                  <a16:creationId xmlns:a16="http://schemas.microsoft.com/office/drawing/2014/main" id="{1130B1BA-44DC-C5BE-D168-FC1E1749354F}"/>
                </a:ext>
              </a:extLst>
            </p:cNvPr>
            <p:cNvSpPr txBox="1"/>
            <p:nvPr/>
          </p:nvSpPr>
          <p:spPr>
            <a:xfrm>
              <a:off x="6922287" y="4573131"/>
              <a:ext cx="500863" cy="3305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1317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テレビ、モニターのイラスト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1AAF4BF-8610-6A60-CB5A-5751468843D8}"/>
              </a:ext>
            </a:extLst>
          </p:cNvPr>
          <p:cNvGrpSpPr/>
          <p:nvPr/>
        </p:nvGrpSpPr>
        <p:grpSpPr>
          <a:xfrm>
            <a:off x="681713" y="1301061"/>
            <a:ext cx="2676302" cy="1785734"/>
            <a:chOff x="1249303" y="805761"/>
            <a:chExt cx="4157662" cy="277415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1208BF5-CEAF-B3DA-EB9D-885B25FB488F}"/>
                </a:ext>
              </a:extLst>
            </p:cNvPr>
            <p:cNvSpPr/>
            <p:nvPr/>
          </p:nvSpPr>
          <p:spPr>
            <a:xfrm>
              <a:off x="2413734" y="3348936"/>
              <a:ext cx="1876425" cy="230981"/>
            </a:xfrm>
            <a:custGeom>
              <a:avLst/>
              <a:gdLst>
                <a:gd name="connsiteX0" fmla="*/ 134541 w 1852613"/>
                <a:gd name="connsiteY0" fmla="*/ 0 h 228600"/>
                <a:gd name="connsiteX1" fmla="*/ 1718072 w 1852613"/>
                <a:gd name="connsiteY1" fmla="*/ 0 h 228600"/>
                <a:gd name="connsiteX2" fmla="*/ 1852613 w 1852613"/>
                <a:gd name="connsiteY2" fmla="*/ 176212 h 228600"/>
                <a:gd name="connsiteX3" fmla="*/ 1812614 w 1852613"/>
                <a:gd name="connsiteY3" fmla="*/ 176212 h 228600"/>
                <a:gd name="connsiteX4" fmla="*/ 1852613 w 1852613"/>
                <a:gd name="connsiteY4" fmla="*/ 228600 h 228600"/>
                <a:gd name="connsiteX5" fmla="*/ 0 w 1852613"/>
                <a:gd name="connsiteY5" fmla="*/ 228600 h 228600"/>
                <a:gd name="connsiteX6" fmla="*/ 39999 w 1852613"/>
                <a:gd name="connsiteY6" fmla="*/ 176212 h 228600"/>
                <a:gd name="connsiteX7" fmla="*/ 0 w 1852613"/>
                <a:gd name="connsiteY7" fmla="*/ 176212 h 228600"/>
                <a:gd name="connsiteX0" fmla="*/ 134541 w 1852613"/>
                <a:gd name="connsiteY0" fmla="*/ 0 h 228600"/>
                <a:gd name="connsiteX1" fmla="*/ 1718072 w 1852613"/>
                <a:gd name="connsiteY1" fmla="*/ 0 h 228600"/>
                <a:gd name="connsiteX2" fmla="*/ 1852613 w 1852613"/>
                <a:gd name="connsiteY2" fmla="*/ 176212 h 228600"/>
                <a:gd name="connsiteX3" fmla="*/ 1812614 w 1852613"/>
                <a:gd name="connsiteY3" fmla="*/ 176212 h 228600"/>
                <a:gd name="connsiteX4" fmla="*/ 1852613 w 1852613"/>
                <a:gd name="connsiteY4" fmla="*/ 228600 h 228600"/>
                <a:gd name="connsiteX5" fmla="*/ 0 w 1852613"/>
                <a:gd name="connsiteY5" fmla="*/ 228600 h 228600"/>
                <a:gd name="connsiteX6" fmla="*/ 0 w 1852613"/>
                <a:gd name="connsiteY6" fmla="*/ 176212 h 228600"/>
                <a:gd name="connsiteX7" fmla="*/ 134541 w 1852613"/>
                <a:gd name="connsiteY7" fmla="*/ 0 h 228600"/>
                <a:gd name="connsiteX0" fmla="*/ 134541 w 1852613"/>
                <a:gd name="connsiteY0" fmla="*/ 0 h 228600"/>
                <a:gd name="connsiteX1" fmla="*/ 1718072 w 1852613"/>
                <a:gd name="connsiteY1" fmla="*/ 0 h 228600"/>
                <a:gd name="connsiteX2" fmla="*/ 1852613 w 1852613"/>
                <a:gd name="connsiteY2" fmla="*/ 176212 h 228600"/>
                <a:gd name="connsiteX3" fmla="*/ 1852613 w 1852613"/>
                <a:gd name="connsiteY3" fmla="*/ 228600 h 228600"/>
                <a:gd name="connsiteX4" fmla="*/ 0 w 1852613"/>
                <a:gd name="connsiteY4" fmla="*/ 228600 h 228600"/>
                <a:gd name="connsiteX5" fmla="*/ 0 w 1852613"/>
                <a:gd name="connsiteY5" fmla="*/ 176212 h 228600"/>
                <a:gd name="connsiteX6" fmla="*/ 134541 w 1852613"/>
                <a:gd name="connsiteY6" fmla="*/ 0 h 228600"/>
                <a:gd name="connsiteX0" fmla="*/ 146447 w 1864519"/>
                <a:gd name="connsiteY0" fmla="*/ 0 h 228600"/>
                <a:gd name="connsiteX1" fmla="*/ 1729978 w 1864519"/>
                <a:gd name="connsiteY1" fmla="*/ 0 h 228600"/>
                <a:gd name="connsiteX2" fmla="*/ 1864519 w 1864519"/>
                <a:gd name="connsiteY2" fmla="*/ 176212 h 228600"/>
                <a:gd name="connsiteX3" fmla="*/ 1864519 w 1864519"/>
                <a:gd name="connsiteY3" fmla="*/ 228600 h 228600"/>
                <a:gd name="connsiteX4" fmla="*/ 0 w 1864519"/>
                <a:gd name="connsiteY4" fmla="*/ 228600 h 228600"/>
                <a:gd name="connsiteX5" fmla="*/ 11906 w 1864519"/>
                <a:gd name="connsiteY5" fmla="*/ 176212 h 228600"/>
                <a:gd name="connsiteX6" fmla="*/ 146447 w 1864519"/>
                <a:gd name="connsiteY6" fmla="*/ 0 h 228600"/>
                <a:gd name="connsiteX0" fmla="*/ 146447 w 1876425"/>
                <a:gd name="connsiteY0" fmla="*/ 0 h 230981"/>
                <a:gd name="connsiteX1" fmla="*/ 1729978 w 1876425"/>
                <a:gd name="connsiteY1" fmla="*/ 0 h 230981"/>
                <a:gd name="connsiteX2" fmla="*/ 1864519 w 1876425"/>
                <a:gd name="connsiteY2" fmla="*/ 176212 h 230981"/>
                <a:gd name="connsiteX3" fmla="*/ 1876425 w 1876425"/>
                <a:gd name="connsiteY3" fmla="*/ 230981 h 230981"/>
                <a:gd name="connsiteX4" fmla="*/ 0 w 1876425"/>
                <a:gd name="connsiteY4" fmla="*/ 228600 h 230981"/>
                <a:gd name="connsiteX5" fmla="*/ 11906 w 1876425"/>
                <a:gd name="connsiteY5" fmla="*/ 176212 h 230981"/>
                <a:gd name="connsiteX6" fmla="*/ 146447 w 1876425"/>
                <a:gd name="connsiteY6" fmla="*/ 0 h 23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6425" h="230981">
                  <a:moveTo>
                    <a:pt x="146447" y="0"/>
                  </a:moveTo>
                  <a:lnTo>
                    <a:pt x="1729978" y="0"/>
                  </a:lnTo>
                  <a:lnTo>
                    <a:pt x="1864519" y="176212"/>
                  </a:lnTo>
                  <a:lnTo>
                    <a:pt x="1876425" y="230981"/>
                  </a:lnTo>
                  <a:lnTo>
                    <a:pt x="0" y="228600"/>
                  </a:lnTo>
                  <a:lnTo>
                    <a:pt x="11906" y="176212"/>
                  </a:lnTo>
                  <a:lnTo>
                    <a:pt x="146447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AF3AC243-17BF-160D-AFFD-5414ADC129FE}"/>
                </a:ext>
              </a:extLst>
            </p:cNvPr>
            <p:cNvSpPr/>
            <p:nvPr/>
          </p:nvSpPr>
          <p:spPr>
            <a:xfrm>
              <a:off x="2425640" y="3348936"/>
              <a:ext cx="1852613" cy="176212"/>
            </a:xfrm>
            <a:prstGeom prst="trapezoid">
              <a:avLst>
                <a:gd name="adj" fmla="val 76352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702444C-2773-349A-7559-C2FC37D76766}"/>
                </a:ext>
              </a:extLst>
            </p:cNvPr>
            <p:cNvSpPr/>
            <p:nvPr/>
          </p:nvSpPr>
          <p:spPr>
            <a:xfrm>
              <a:off x="3125728" y="3244161"/>
              <a:ext cx="442912" cy="17621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973AE73-2B04-9EF2-F8A0-85CA73B7B23B}"/>
                </a:ext>
              </a:extLst>
            </p:cNvPr>
            <p:cNvSpPr/>
            <p:nvPr/>
          </p:nvSpPr>
          <p:spPr>
            <a:xfrm>
              <a:off x="3182878" y="3244161"/>
              <a:ext cx="328612" cy="17621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25E5CBC-F8A4-0763-576C-A57B10FDFFB5}"/>
                </a:ext>
              </a:extLst>
            </p:cNvPr>
            <p:cNvSpPr/>
            <p:nvPr/>
          </p:nvSpPr>
          <p:spPr>
            <a:xfrm>
              <a:off x="1249303" y="805761"/>
              <a:ext cx="4157662" cy="23907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6FC27D13-989D-E8D3-7B16-092FEA97A2EE}"/>
                </a:ext>
              </a:extLst>
            </p:cNvPr>
            <p:cNvSpPr/>
            <p:nvPr/>
          </p:nvSpPr>
          <p:spPr>
            <a:xfrm>
              <a:off x="1296928" y="3196536"/>
              <a:ext cx="4110037" cy="71437"/>
            </a:xfrm>
            <a:prstGeom prst="round2SameRect">
              <a:avLst>
                <a:gd name="adj1" fmla="val 0"/>
                <a:gd name="adj2" fmla="val 37931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77FDCD2-F4F8-2838-4B65-97A1C20F1A0A}"/>
                </a:ext>
              </a:extLst>
            </p:cNvPr>
            <p:cNvSpPr/>
            <p:nvPr/>
          </p:nvSpPr>
          <p:spPr>
            <a:xfrm>
              <a:off x="1282640" y="839099"/>
              <a:ext cx="4090988" cy="23241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3F009A4-9FCC-95D4-BCC4-80130F8EB80E}"/>
              </a:ext>
            </a:extLst>
          </p:cNvPr>
          <p:cNvGrpSpPr/>
          <p:nvPr/>
        </p:nvGrpSpPr>
        <p:grpSpPr>
          <a:xfrm>
            <a:off x="6566575" y="1330033"/>
            <a:ext cx="2695917" cy="1851318"/>
            <a:chOff x="1619190" y="3890273"/>
            <a:chExt cx="3022600" cy="2075655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3D2D4E4-EB21-FE83-BED5-93A800B9CB47}"/>
                </a:ext>
              </a:extLst>
            </p:cNvPr>
            <p:cNvSpPr/>
            <p:nvPr/>
          </p:nvSpPr>
          <p:spPr>
            <a:xfrm>
              <a:off x="2347060" y="5832579"/>
              <a:ext cx="1557336" cy="133349"/>
            </a:xfrm>
            <a:custGeom>
              <a:avLst/>
              <a:gdLst>
                <a:gd name="connsiteX0" fmla="*/ 151573 w 1557336"/>
                <a:gd name="connsiteY0" fmla="*/ 0 h 216533"/>
                <a:gd name="connsiteX1" fmla="*/ 1405763 w 1557336"/>
                <a:gd name="connsiteY1" fmla="*/ 0 h 216533"/>
                <a:gd name="connsiteX2" fmla="*/ 1557336 w 1557336"/>
                <a:gd name="connsiteY2" fmla="*/ 175418 h 216533"/>
                <a:gd name="connsiteX3" fmla="*/ 1527164 w 1557336"/>
                <a:gd name="connsiteY3" fmla="*/ 175418 h 216533"/>
                <a:gd name="connsiteX4" fmla="*/ 1491638 w 1557336"/>
                <a:gd name="connsiteY4" fmla="*/ 216533 h 216533"/>
                <a:gd name="connsiteX5" fmla="*/ 65698 w 1557336"/>
                <a:gd name="connsiteY5" fmla="*/ 216533 h 216533"/>
                <a:gd name="connsiteX6" fmla="*/ 30172 w 1557336"/>
                <a:gd name="connsiteY6" fmla="*/ 175418 h 216533"/>
                <a:gd name="connsiteX7" fmla="*/ 0 w 1557336"/>
                <a:gd name="connsiteY7" fmla="*/ 175418 h 216533"/>
                <a:gd name="connsiteX0" fmla="*/ 151573 w 1557336"/>
                <a:gd name="connsiteY0" fmla="*/ 0 h 216533"/>
                <a:gd name="connsiteX1" fmla="*/ 1405763 w 1557336"/>
                <a:gd name="connsiteY1" fmla="*/ 0 h 216533"/>
                <a:gd name="connsiteX2" fmla="*/ 1557336 w 1557336"/>
                <a:gd name="connsiteY2" fmla="*/ 175418 h 216533"/>
                <a:gd name="connsiteX3" fmla="*/ 1527164 w 1557336"/>
                <a:gd name="connsiteY3" fmla="*/ 175418 h 216533"/>
                <a:gd name="connsiteX4" fmla="*/ 1491638 w 1557336"/>
                <a:gd name="connsiteY4" fmla="*/ 216533 h 216533"/>
                <a:gd name="connsiteX5" fmla="*/ 65698 w 1557336"/>
                <a:gd name="connsiteY5" fmla="*/ 216533 h 216533"/>
                <a:gd name="connsiteX6" fmla="*/ 0 w 1557336"/>
                <a:gd name="connsiteY6" fmla="*/ 175418 h 216533"/>
                <a:gd name="connsiteX7" fmla="*/ 151573 w 1557336"/>
                <a:gd name="connsiteY7" fmla="*/ 0 h 216533"/>
                <a:gd name="connsiteX0" fmla="*/ 151573 w 1557336"/>
                <a:gd name="connsiteY0" fmla="*/ 0 h 216533"/>
                <a:gd name="connsiteX1" fmla="*/ 1405763 w 1557336"/>
                <a:gd name="connsiteY1" fmla="*/ 0 h 216533"/>
                <a:gd name="connsiteX2" fmla="*/ 1557336 w 1557336"/>
                <a:gd name="connsiteY2" fmla="*/ 175418 h 216533"/>
                <a:gd name="connsiteX3" fmla="*/ 1491638 w 1557336"/>
                <a:gd name="connsiteY3" fmla="*/ 216533 h 216533"/>
                <a:gd name="connsiteX4" fmla="*/ 65698 w 1557336"/>
                <a:gd name="connsiteY4" fmla="*/ 216533 h 216533"/>
                <a:gd name="connsiteX5" fmla="*/ 0 w 1557336"/>
                <a:gd name="connsiteY5" fmla="*/ 175418 h 216533"/>
                <a:gd name="connsiteX6" fmla="*/ 151573 w 1557336"/>
                <a:gd name="connsiteY6" fmla="*/ 0 h 216533"/>
                <a:gd name="connsiteX0" fmla="*/ 151573 w 1557336"/>
                <a:gd name="connsiteY0" fmla="*/ 0 h 216533"/>
                <a:gd name="connsiteX1" fmla="*/ 1405763 w 1557336"/>
                <a:gd name="connsiteY1" fmla="*/ 0 h 216533"/>
                <a:gd name="connsiteX2" fmla="*/ 1557336 w 1557336"/>
                <a:gd name="connsiteY2" fmla="*/ 175418 h 216533"/>
                <a:gd name="connsiteX3" fmla="*/ 1491638 w 1557336"/>
                <a:gd name="connsiteY3" fmla="*/ 216533 h 216533"/>
                <a:gd name="connsiteX4" fmla="*/ 41886 w 1557336"/>
                <a:gd name="connsiteY4" fmla="*/ 216533 h 216533"/>
                <a:gd name="connsiteX5" fmla="*/ 0 w 1557336"/>
                <a:gd name="connsiteY5" fmla="*/ 175418 h 216533"/>
                <a:gd name="connsiteX6" fmla="*/ 151573 w 1557336"/>
                <a:gd name="connsiteY6" fmla="*/ 0 h 216533"/>
                <a:gd name="connsiteX0" fmla="*/ 151573 w 1557336"/>
                <a:gd name="connsiteY0" fmla="*/ 0 h 216533"/>
                <a:gd name="connsiteX1" fmla="*/ 1405763 w 1557336"/>
                <a:gd name="connsiteY1" fmla="*/ 0 h 216533"/>
                <a:gd name="connsiteX2" fmla="*/ 1557336 w 1557336"/>
                <a:gd name="connsiteY2" fmla="*/ 175418 h 216533"/>
                <a:gd name="connsiteX3" fmla="*/ 1515451 w 1557336"/>
                <a:gd name="connsiteY3" fmla="*/ 216533 h 216533"/>
                <a:gd name="connsiteX4" fmla="*/ 41886 w 1557336"/>
                <a:gd name="connsiteY4" fmla="*/ 216533 h 216533"/>
                <a:gd name="connsiteX5" fmla="*/ 0 w 1557336"/>
                <a:gd name="connsiteY5" fmla="*/ 175418 h 216533"/>
                <a:gd name="connsiteX6" fmla="*/ 151573 w 1557336"/>
                <a:gd name="connsiteY6" fmla="*/ 0 h 216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7336" h="216533">
                  <a:moveTo>
                    <a:pt x="151573" y="0"/>
                  </a:moveTo>
                  <a:lnTo>
                    <a:pt x="1405763" y="0"/>
                  </a:lnTo>
                  <a:lnTo>
                    <a:pt x="1557336" y="175418"/>
                  </a:lnTo>
                  <a:lnTo>
                    <a:pt x="1515451" y="216533"/>
                  </a:lnTo>
                  <a:lnTo>
                    <a:pt x="41886" y="216533"/>
                  </a:lnTo>
                  <a:lnTo>
                    <a:pt x="0" y="175418"/>
                  </a:lnTo>
                  <a:lnTo>
                    <a:pt x="1515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04837346-4D19-37C9-D1CE-6A4A8C71E1BA}"/>
                </a:ext>
              </a:extLst>
            </p:cNvPr>
            <p:cNvSpPr/>
            <p:nvPr/>
          </p:nvSpPr>
          <p:spPr>
            <a:xfrm>
              <a:off x="2854265" y="5744473"/>
              <a:ext cx="542926" cy="134938"/>
            </a:xfrm>
            <a:prstGeom prst="trapezoid">
              <a:avLst>
                <a:gd name="adj" fmla="val 86407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C92B572-0956-3C65-562C-8C4EBC2E87C3}"/>
                </a:ext>
              </a:extLst>
            </p:cNvPr>
            <p:cNvSpPr/>
            <p:nvPr/>
          </p:nvSpPr>
          <p:spPr>
            <a:xfrm rot="10800000">
              <a:off x="1619190" y="3890273"/>
              <a:ext cx="3022600" cy="1895474"/>
            </a:xfrm>
            <a:custGeom>
              <a:avLst/>
              <a:gdLst>
                <a:gd name="connsiteX0" fmla="*/ 3022600 w 3022600"/>
                <a:gd name="connsiteY0" fmla="*/ 1895474 h 1895474"/>
                <a:gd name="connsiteX1" fmla="*/ 0 w 3022600"/>
                <a:gd name="connsiteY1" fmla="*/ 1895474 h 1895474"/>
                <a:gd name="connsiteX2" fmla="*/ 0 w 3022600"/>
                <a:gd name="connsiteY2" fmla="*/ 73025 h 1895474"/>
                <a:gd name="connsiteX3" fmla="*/ 0 w 3022600"/>
                <a:gd name="connsiteY3" fmla="*/ 73024 h 1895474"/>
                <a:gd name="connsiteX4" fmla="*/ 2 w 3022600"/>
                <a:gd name="connsiteY4" fmla="*/ 73024 h 1895474"/>
                <a:gd name="connsiteX5" fmla="*/ 139700 w 3022600"/>
                <a:gd name="connsiteY5" fmla="*/ 0 h 1895474"/>
                <a:gd name="connsiteX6" fmla="*/ 2882900 w 3022600"/>
                <a:gd name="connsiteY6" fmla="*/ 0 h 1895474"/>
                <a:gd name="connsiteX7" fmla="*/ 3022598 w 3022600"/>
                <a:gd name="connsiteY7" fmla="*/ 73024 h 1895474"/>
                <a:gd name="connsiteX8" fmla="*/ 3022600 w 3022600"/>
                <a:gd name="connsiteY8" fmla="*/ 73024 h 1895474"/>
                <a:gd name="connsiteX9" fmla="*/ 3022600 w 3022600"/>
                <a:gd name="connsiteY9" fmla="*/ 73025 h 189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22600" h="1895474">
                  <a:moveTo>
                    <a:pt x="3022600" y="1895474"/>
                  </a:moveTo>
                  <a:lnTo>
                    <a:pt x="0" y="1895474"/>
                  </a:lnTo>
                  <a:lnTo>
                    <a:pt x="0" y="73025"/>
                  </a:lnTo>
                  <a:lnTo>
                    <a:pt x="0" y="73024"/>
                  </a:lnTo>
                  <a:lnTo>
                    <a:pt x="2" y="73024"/>
                  </a:lnTo>
                  <a:lnTo>
                    <a:pt x="139700" y="0"/>
                  </a:lnTo>
                  <a:lnTo>
                    <a:pt x="2882900" y="0"/>
                  </a:lnTo>
                  <a:lnTo>
                    <a:pt x="3022598" y="73024"/>
                  </a:lnTo>
                  <a:lnTo>
                    <a:pt x="3022600" y="73024"/>
                  </a:lnTo>
                  <a:lnTo>
                    <a:pt x="3022600" y="730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5A00377E-D483-83A5-3149-B0AC83309BF3}"/>
                </a:ext>
              </a:extLst>
            </p:cNvPr>
            <p:cNvSpPr/>
            <p:nvPr/>
          </p:nvSpPr>
          <p:spPr>
            <a:xfrm>
              <a:off x="1661261" y="3928771"/>
              <a:ext cx="2936080" cy="1753790"/>
            </a:xfrm>
            <a:prstGeom prst="roundRect">
              <a:avLst>
                <a:gd name="adj" fmla="val 1738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19DAA22-964C-0C91-A864-CB89BFE788C9}"/>
                </a:ext>
              </a:extLst>
            </p:cNvPr>
            <p:cNvSpPr/>
            <p:nvPr/>
          </p:nvSpPr>
          <p:spPr>
            <a:xfrm>
              <a:off x="1696978" y="3963298"/>
              <a:ext cx="2869406" cy="169545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2053260-7246-B34B-8139-86A1F9B66777}"/>
              </a:ext>
            </a:extLst>
          </p:cNvPr>
          <p:cNvGrpSpPr/>
          <p:nvPr/>
        </p:nvGrpSpPr>
        <p:grpSpPr>
          <a:xfrm>
            <a:off x="679407" y="4288643"/>
            <a:ext cx="2673393" cy="1713360"/>
            <a:chOff x="5021203" y="3968061"/>
            <a:chExt cx="4157662" cy="266461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B81B049-1456-7E6D-2E7B-219EC83BA956}"/>
                </a:ext>
              </a:extLst>
            </p:cNvPr>
            <p:cNvGrpSpPr/>
            <p:nvPr/>
          </p:nvGrpSpPr>
          <p:grpSpPr>
            <a:xfrm>
              <a:off x="5119628" y="6325498"/>
              <a:ext cx="3960812" cy="307181"/>
              <a:chOff x="5119628" y="6325498"/>
              <a:chExt cx="3960812" cy="307181"/>
            </a:xfrm>
            <a:solidFill>
              <a:schemeClr val="tx1">
                <a:lumMod val="65000"/>
                <a:lumOff val="35000"/>
              </a:schemeClr>
            </a:solidFill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173687A6-9490-B0AB-80FA-9E7F44C6D1AB}"/>
                  </a:ext>
                </a:extLst>
              </p:cNvPr>
              <p:cNvGrpSpPr/>
              <p:nvPr/>
            </p:nvGrpSpPr>
            <p:grpSpPr>
              <a:xfrm flipH="1">
                <a:off x="8714038" y="6325498"/>
                <a:ext cx="366402" cy="307181"/>
                <a:chOff x="4750594" y="6334125"/>
                <a:chExt cx="496578" cy="307182"/>
              </a:xfrm>
              <a:grpFill/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3120F04-3666-C506-2F07-AFF5FD3CD326}"/>
                    </a:ext>
                  </a:extLst>
                </p:cNvPr>
                <p:cNvSpPr/>
                <p:nvPr/>
              </p:nvSpPr>
              <p:spPr>
                <a:xfrm flipH="1">
                  <a:off x="5032860" y="6334125"/>
                  <a:ext cx="214312" cy="269651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85C74BD-C915-3F66-D1E0-8A288ACF3EF0}"/>
                    </a:ext>
                  </a:extLst>
                </p:cNvPr>
                <p:cNvSpPr/>
                <p:nvPr/>
              </p:nvSpPr>
              <p:spPr>
                <a:xfrm flipH="1">
                  <a:off x="5013810" y="6334125"/>
                  <a:ext cx="214312" cy="269651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B05A7DCE-39FF-7369-4B5D-5CC63E44C6ED}"/>
                    </a:ext>
                  </a:extLst>
                </p:cNvPr>
                <p:cNvSpPr/>
                <p:nvPr/>
              </p:nvSpPr>
              <p:spPr>
                <a:xfrm>
                  <a:off x="4781550" y="6334125"/>
                  <a:ext cx="341797" cy="307182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B41350A6-6125-2E67-053C-164079B17552}"/>
                    </a:ext>
                  </a:extLst>
                </p:cNvPr>
                <p:cNvSpPr/>
                <p:nvPr/>
              </p:nvSpPr>
              <p:spPr>
                <a:xfrm>
                  <a:off x="4750594" y="6334125"/>
                  <a:ext cx="341797" cy="307182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3C9E738-88A5-7B91-57D3-223EE89EF64A}"/>
                  </a:ext>
                </a:extLst>
              </p:cNvPr>
              <p:cNvGrpSpPr/>
              <p:nvPr/>
            </p:nvGrpSpPr>
            <p:grpSpPr>
              <a:xfrm>
                <a:off x="5119628" y="6325498"/>
                <a:ext cx="366402" cy="307181"/>
                <a:chOff x="4750594" y="6334125"/>
                <a:chExt cx="496578" cy="307182"/>
              </a:xfrm>
              <a:grpFill/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FB5451CF-E2EC-AE39-9FF7-700B7C5545D4}"/>
                    </a:ext>
                  </a:extLst>
                </p:cNvPr>
                <p:cNvSpPr/>
                <p:nvPr/>
              </p:nvSpPr>
              <p:spPr>
                <a:xfrm flipH="1">
                  <a:off x="5032860" y="6334125"/>
                  <a:ext cx="214312" cy="269651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3EE325C-B813-B29D-3454-487B11356479}"/>
                    </a:ext>
                  </a:extLst>
                </p:cNvPr>
                <p:cNvSpPr/>
                <p:nvPr/>
              </p:nvSpPr>
              <p:spPr>
                <a:xfrm flipH="1">
                  <a:off x="5013810" y="6334125"/>
                  <a:ext cx="214312" cy="269651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FB1843E-45A9-7886-2BF0-E3583A736475}"/>
                    </a:ext>
                  </a:extLst>
                </p:cNvPr>
                <p:cNvSpPr/>
                <p:nvPr/>
              </p:nvSpPr>
              <p:spPr>
                <a:xfrm>
                  <a:off x="4781550" y="6334125"/>
                  <a:ext cx="341797" cy="307182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D4D3CC2-F66B-23FC-012C-1325C263D090}"/>
                    </a:ext>
                  </a:extLst>
                </p:cNvPr>
                <p:cNvSpPr/>
                <p:nvPr/>
              </p:nvSpPr>
              <p:spPr>
                <a:xfrm>
                  <a:off x="4750594" y="6334125"/>
                  <a:ext cx="341797" cy="307182"/>
                </a:xfrm>
                <a:custGeom>
                  <a:avLst/>
                  <a:gdLst>
                    <a:gd name="connsiteX0" fmla="*/ 214275 w 341797"/>
                    <a:gd name="connsiteY0" fmla="*/ 0 h 307182"/>
                    <a:gd name="connsiteX1" fmla="*/ 341797 w 341797"/>
                    <a:gd name="connsiteY1" fmla="*/ 0 h 307182"/>
                    <a:gd name="connsiteX2" fmla="*/ 82490 w 341797"/>
                    <a:gd name="connsiteY2" fmla="*/ 307182 h 307182"/>
                    <a:gd name="connsiteX3" fmla="*/ 0 w 341797"/>
                    <a:gd name="connsiteY3" fmla="*/ 307182 h 30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797" h="307182">
                      <a:moveTo>
                        <a:pt x="214275" y="0"/>
                      </a:moveTo>
                      <a:lnTo>
                        <a:pt x="341797" y="0"/>
                      </a:lnTo>
                      <a:lnTo>
                        <a:pt x="82490" y="307182"/>
                      </a:lnTo>
                      <a:lnTo>
                        <a:pt x="0" y="307182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0B30989B-4EA9-9050-3B3A-48C03F181809}"/>
                </a:ext>
              </a:extLst>
            </p:cNvPr>
            <p:cNvSpPr/>
            <p:nvPr/>
          </p:nvSpPr>
          <p:spPr>
            <a:xfrm>
              <a:off x="5021203" y="3968061"/>
              <a:ext cx="4157662" cy="2419350"/>
            </a:xfrm>
            <a:prstGeom prst="rect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B48CB0E-5728-924A-E22C-2267E4FA65CF}"/>
                </a:ext>
              </a:extLst>
            </p:cNvPr>
            <p:cNvSpPr/>
            <p:nvPr/>
          </p:nvSpPr>
          <p:spPr>
            <a:xfrm>
              <a:off x="5054540" y="4001399"/>
              <a:ext cx="4090988" cy="23241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A0640D7-8338-EB48-8BAA-D230EAAFBBE7}"/>
              </a:ext>
            </a:extLst>
          </p:cNvPr>
          <p:cNvGrpSpPr/>
          <p:nvPr/>
        </p:nvGrpSpPr>
        <p:grpSpPr>
          <a:xfrm>
            <a:off x="3626525" y="1304633"/>
            <a:ext cx="2676302" cy="1838617"/>
            <a:chOff x="5633185" y="809333"/>
            <a:chExt cx="4157663" cy="2856311"/>
          </a:xfrm>
        </p:grpSpPr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03BBB78C-9915-859A-90F3-652172232DC3}"/>
                </a:ext>
              </a:extLst>
            </p:cNvPr>
            <p:cNvSpPr/>
            <p:nvPr/>
          </p:nvSpPr>
          <p:spPr>
            <a:xfrm>
              <a:off x="6900010" y="3359651"/>
              <a:ext cx="1624012" cy="305993"/>
            </a:xfrm>
            <a:custGeom>
              <a:avLst/>
              <a:gdLst>
                <a:gd name="connsiteX0" fmla="*/ 812006 w 1624012"/>
                <a:gd name="connsiteY0" fmla="*/ 0 h 305993"/>
                <a:gd name="connsiteX1" fmla="*/ 1624012 w 1624012"/>
                <a:gd name="connsiteY1" fmla="*/ 138709 h 305993"/>
                <a:gd name="connsiteX2" fmla="*/ 1607126 w 1624012"/>
                <a:gd name="connsiteY2" fmla="*/ 152997 h 305993"/>
                <a:gd name="connsiteX3" fmla="*/ 1624012 w 1624012"/>
                <a:gd name="connsiteY3" fmla="*/ 167284 h 305993"/>
                <a:gd name="connsiteX4" fmla="*/ 812006 w 1624012"/>
                <a:gd name="connsiteY4" fmla="*/ 305993 h 305993"/>
                <a:gd name="connsiteX5" fmla="*/ 0 w 1624012"/>
                <a:gd name="connsiteY5" fmla="*/ 167284 h 305993"/>
                <a:gd name="connsiteX6" fmla="*/ 16886 w 1624012"/>
                <a:gd name="connsiteY6" fmla="*/ 152997 h 305993"/>
                <a:gd name="connsiteX7" fmla="*/ 0 w 1624012"/>
                <a:gd name="connsiteY7" fmla="*/ 138709 h 305993"/>
                <a:gd name="connsiteX8" fmla="*/ 812006 w 1624012"/>
                <a:gd name="connsiteY8" fmla="*/ 0 h 305993"/>
                <a:gd name="connsiteX0" fmla="*/ 812006 w 1624012"/>
                <a:gd name="connsiteY0" fmla="*/ 0 h 305993"/>
                <a:gd name="connsiteX1" fmla="*/ 1624012 w 1624012"/>
                <a:gd name="connsiteY1" fmla="*/ 138709 h 305993"/>
                <a:gd name="connsiteX2" fmla="*/ 1607126 w 1624012"/>
                <a:gd name="connsiteY2" fmla="*/ 152997 h 305993"/>
                <a:gd name="connsiteX3" fmla="*/ 1624012 w 1624012"/>
                <a:gd name="connsiteY3" fmla="*/ 167284 h 305993"/>
                <a:gd name="connsiteX4" fmla="*/ 812006 w 1624012"/>
                <a:gd name="connsiteY4" fmla="*/ 305993 h 305993"/>
                <a:gd name="connsiteX5" fmla="*/ 0 w 1624012"/>
                <a:gd name="connsiteY5" fmla="*/ 167284 h 305993"/>
                <a:gd name="connsiteX6" fmla="*/ 0 w 1624012"/>
                <a:gd name="connsiteY6" fmla="*/ 138709 h 305993"/>
                <a:gd name="connsiteX7" fmla="*/ 812006 w 1624012"/>
                <a:gd name="connsiteY7" fmla="*/ 0 h 305993"/>
                <a:gd name="connsiteX0" fmla="*/ 812006 w 1624012"/>
                <a:gd name="connsiteY0" fmla="*/ 0 h 305993"/>
                <a:gd name="connsiteX1" fmla="*/ 1624012 w 1624012"/>
                <a:gd name="connsiteY1" fmla="*/ 138709 h 305993"/>
                <a:gd name="connsiteX2" fmla="*/ 1624012 w 1624012"/>
                <a:gd name="connsiteY2" fmla="*/ 167284 h 305993"/>
                <a:gd name="connsiteX3" fmla="*/ 812006 w 1624012"/>
                <a:gd name="connsiteY3" fmla="*/ 305993 h 305993"/>
                <a:gd name="connsiteX4" fmla="*/ 0 w 1624012"/>
                <a:gd name="connsiteY4" fmla="*/ 167284 h 305993"/>
                <a:gd name="connsiteX5" fmla="*/ 0 w 1624012"/>
                <a:gd name="connsiteY5" fmla="*/ 138709 h 305993"/>
                <a:gd name="connsiteX6" fmla="*/ 812006 w 1624012"/>
                <a:gd name="connsiteY6" fmla="*/ 0 h 305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012" h="305993">
                  <a:moveTo>
                    <a:pt x="812006" y="0"/>
                  </a:moveTo>
                  <a:cubicBezTo>
                    <a:pt x="1260465" y="0"/>
                    <a:pt x="1624012" y="62102"/>
                    <a:pt x="1624012" y="138709"/>
                  </a:cubicBezTo>
                  <a:lnTo>
                    <a:pt x="1624012" y="167284"/>
                  </a:lnTo>
                  <a:cubicBezTo>
                    <a:pt x="1624012" y="243891"/>
                    <a:pt x="1260465" y="305993"/>
                    <a:pt x="812006" y="305993"/>
                  </a:cubicBezTo>
                  <a:cubicBezTo>
                    <a:pt x="363547" y="305993"/>
                    <a:pt x="0" y="243891"/>
                    <a:pt x="0" y="167284"/>
                  </a:cubicBezTo>
                  <a:lnTo>
                    <a:pt x="0" y="138709"/>
                  </a:lnTo>
                  <a:cubicBezTo>
                    <a:pt x="0" y="62102"/>
                    <a:pt x="363547" y="0"/>
                    <a:pt x="812006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65000"/>
                  </a:schemeClr>
                </a:gs>
                <a:gs pos="0">
                  <a:schemeClr val="tx1"/>
                </a:gs>
                <a:gs pos="100000">
                  <a:schemeClr val="tx1">
                    <a:lumMod val="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楕円 896">
              <a:extLst>
                <a:ext uri="{FF2B5EF4-FFF2-40B4-BE49-F238E27FC236}">
                  <a16:creationId xmlns:a16="http://schemas.microsoft.com/office/drawing/2014/main" id="{4048CD7E-18CF-F4A3-C750-72C622280064}"/>
                </a:ext>
              </a:extLst>
            </p:cNvPr>
            <p:cNvSpPr/>
            <p:nvPr/>
          </p:nvSpPr>
          <p:spPr>
            <a:xfrm>
              <a:off x="6900010" y="3351317"/>
              <a:ext cx="1624012" cy="277417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DED85736-6696-B3CE-7311-4160561255A1}"/>
                </a:ext>
              </a:extLst>
            </p:cNvPr>
            <p:cNvGrpSpPr/>
            <p:nvPr/>
          </p:nvGrpSpPr>
          <p:grpSpPr>
            <a:xfrm>
              <a:off x="7528660" y="3244161"/>
              <a:ext cx="366712" cy="230980"/>
              <a:chOff x="6783388" y="3252788"/>
              <a:chExt cx="263524" cy="17621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02" name="正方形/長方形 901">
                <a:extLst>
                  <a:ext uri="{FF2B5EF4-FFF2-40B4-BE49-F238E27FC236}">
                    <a16:creationId xmlns:a16="http://schemas.microsoft.com/office/drawing/2014/main" id="{BD62D17C-0C89-6DE9-241D-77AF8A86FECD}"/>
                  </a:ext>
                </a:extLst>
              </p:cNvPr>
              <p:cNvSpPr/>
              <p:nvPr/>
            </p:nvSpPr>
            <p:spPr>
              <a:xfrm>
                <a:off x="6783388" y="3252788"/>
                <a:ext cx="131762" cy="176212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06C55D45-EC69-0E0C-97D8-DFDC1441B312}"/>
                  </a:ext>
                </a:extLst>
              </p:cNvPr>
              <p:cNvSpPr/>
              <p:nvPr/>
            </p:nvSpPr>
            <p:spPr>
              <a:xfrm>
                <a:off x="6915150" y="3252788"/>
                <a:ext cx="131762" cy="176212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9" name="四角形: 角を丸くする 898">
              <a:extLst>
                <a:ext uri="{FF2B5EF4-FFF2-40B4-BE49-F238E27FC236}">
                  <a16:creationId xmlns:a16="http://schemas.microsoft.com/office/drawing/2014/main" id="{8C2AEABB-D37E-65D4-23EF-DFFD2EE2ABFB}"/>
                </a:ext>
              </a:extLst>
            </p:cNvPr>
            <p:cNvSpPr/>
            <p:nvPr/>
          </p:nvSpPr>
          <p:spPr>
            <a:xfrm>
              <a:off x="5633185" y="809333"/>
              <a:ext cx="4157663" cy="2458640"/>
            </a:xfrm>
            <a:prstGeom prst="roundRect">
              <a:avLst>
                <a:gd name="adj" fmla="val 201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正方形/長方形 899">
              <a:extLst>
                <a:ext uri="{FF2B5EF4-FFF2-40B4-BE49-F238E27FC236}">
                  <a16:creationId xmlns:a16="http://schemas.microsoft.com/office/drawing/2014/main" id="{A8DABB5D-EEEE-DBE4-B5B1-60FA5A6B8ECF}"/>
                </a:ext>
              </a:extLst>
            </p:cNvPr>
            <p:cNvSpPr/>
            <p:nvPr/>
          </p:nvSpPr>
          <p:spPr>
            <a:xfrm>
              <a:off x="5666522" y="839099"/>
              <a:ext cx="4090988" cy="2324100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正方形/長方形 900">
              <a:extLst>
                <a:ext uri="{FF2B5EF4-FFF2-40B4-BE49-F238E27FC236}">
                  <a16:creationId xmlns:a16="http://schemas.microsoft.com/office/drawing/2014/main" id="{285F5EA2-152B-A9E7-C22F-72B5AC172A70}"/>
                </a:ext>
              </a:extLst>
            </p:cNvPr>
            <p:cNvSpPr/>
            <p:nvPr/>
          </p:nvSpPr>
          <p:spPr>
            <a:xfrm>
              <a:off x="5698272" y="870849"/>
              <a:ext cx="4023518" cy="2260599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4" name="グループ化 903">
            <a:extLst>
              <a:ext uri="{FF2B5EF4-FFF2-40B4-BE49-F238E27FC236}">
                <a16:creationId xmlns:a16="http://schemas.microsoft.com/office/drawing/2014/main" id="{B160852B-8771-1D8E-13CC-4A3B1495C8F0}"/>
              </a:ext>
            </a:extLst>
          </p:cNvPr>
          <p:cNvGrpSpPr/>
          <p:nvPr/>
        </p:nvGrpSpPr>
        <p:grpSpPr>
          <a:xfrm>
            <a:off x="3693200" y="3990906"/>
            <a:ext cx="2526625" cy="2308176"/>
            <a:chOff x="-3794248" y="5566449"/>
            <a:chExt cx="3048000" cy="2784474"/>
          </a:xfrm>
        </p:grpSpPr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72ECDCAB-FE93-8490-EA34-37A168B71C5B}"/>
                </a:ext>
              </a:extLst>
            </p:cNvPr>
            <p:cNvSpPr/>
            <p:nvPr/>
          </p:nvSpPr>
          <p:spPr>
            <a:xfrm>
              <a:off x="-3354636" y="7858004"/>
              <a:ext cx="2168776" cy="492919"/>
            </a:xfrm>
            <a:custGeom>
              <a:avLst/>
              <a:gdLst>
                <a:gd name="connsiteX0" fmla="*/ 537614 w 2168776"/>
                <a:gd name="connsiteY0" fmla="*/ 0 h 492919"/>
                <a:gd name="connsiteX1" fmla="*/ 1631163 w 2168776"/>
                <a:gd name="connsiteY1" fmla="*/ 0 h 492919"/>
                <a:gd name="connsiteX2" fmla="*/ 1698872 w 2168776"/>
                <a:gd name="connsiteY2" fmla="*/ 10679 h 492919"/>
                <a:gd name="connsiteX3" fmla="*/ 1719464 w 2168776"/>
                <a:gd name="connsiteY3" fmla="*/ 21525 h 492919"/>
                <a:gd name="connsiteX4" fmla="*/ 1734151 w 2168776"/>
                <a:gd name="connsiteY4" fmla="*/ 25383 h 492919"/>
                <a:gd name="connsiteX5" fmla="*/ 2081773 w 2168776"/>
                <a:gd name="connsiteY5" fmla="*/ 182171 h 492919"/>
                <a:gd name="connsiteX6" fmla="*/ 2167459 w 2168776"/>
                <a:gd name="connsiteY6" fmla="*/ 316654 h 492919"/>
                <a:gd name="connsiteX7" fmla="*/ 2154938 w 2168776"/>
                <a:gd name="connsiteY7" fmla="*/ 345744 h 492919"/>
                <a:gd name="connsiteX8" fmla="*/ 2159407 w 2168776"/>
                <a:gd name="connsiteY8" fmla="*/ 367881 h 492919"/>
                <a:gd name="connsiteX9" fmla="*/ 2137555 w 2168776"/>
                <a:gd name="connsiteY9" fmla="*/ 421572 h 492919"/>
                <a:gd name="connsiteX10" fmla="*/ 2092202 w 2168776"/>
                <a:gd name="connsiteY10" fmla="*/ 464053 h 492919"/>
                <a:gd name="connsiteX11" fmla="*/ 1901700 w 2168776"/>
                <a:gd name="connsiteY11" fmla="*/ 473785 h 492919"/>
                <a:gd name="connsiteX12" fmla="*/ 1580934 w 2168776"/>
                <a:gd name="connsiteY12" fmla="*/ 320779 h 492919"/>
                <a:gd name="connsiteX13" fmla="*/ 587844 w 2168776"/>
                <a:gd name="connsiteY13" fmla="*/ 320778 h 492919"/>
                <a:gd name="connsiteX14" fmla="*/ 267076 w 2168776"/>
                <a:gd name="connsiteY14" fmla="*/ 473785 h 492919"/>
                <a:gd name="connsiteX15" fmla="*/ 76574 w 2168776"/>
                <a:gd name="connsiteY15" fmla="*/ 464053 h 492919"/>
                <a:gd name="connsiteX16" fmla="*/ 31221 w 2168776"/>
                <a:gd name="connsiteY16" fmla="*/ 421572 h 492919"/>
                <a:gd name="connsiteX17" fmla="*/ 31222 w 2168776"/>
                <a:gd name="connsiteY17" fmla="*/ 421572 h 492919"/>
                <a:gd name="connsiteX18" fmla="*/ 31221 w 2168776"/>
                <a:gd name="connsiteY18" fmla="*/ 421571 h 492919"/>
                <a:gd name="connsiteX19" fmla="*/ 31221 w 2168776"/>
                <a:gd name="connsiteY19" fmla="*/ 421572 h 492919"/>
                <a:gd name="connsiteX20" fmla="*/ 9369 w 2168776"/>
                <a:gd name="connsiteY20" fmla="*/ 367881 h 492919"/>
                <a:gd name="connsiteX21" fmla="*/ 13839 w 2168776"/>
                <a:gd name="connsiteY21" fmla="*/ 345746 h 492919"/>
                <a:gd name="connsiteX22" fmla="*/ 1317 w 2168776"/>
                <a:gd name="connsiteY22" fmla="*/ 316654 h 492919"/>
                <a:gd name="connsiteX23" fmla="*/ 87003 w 2168776"/>
                <a:gd name="connsiteY23" fmla="*/ 182171 h 492919"/>
                <a:gd name="connsiteX24" fmla="*/ 434625 w 2168776"/>
                <a:gd name="connsiteY24" fmla="*/ 25383 h 492919"/>
                <a:gd name="connsiteX25" fmla="*/ 449314 w 2168776"/>
                <a:gd name="connsiteY25" fmla="*/ 21524 h 492919"/>
                <a:gd name="connsiteX26" fmla="*/ 469905 w 2168776"/>
                <a:gd name="connsiteY26" fmla="*/ 10679 h 492919"/>
                <a:gd name="connsiteX27" fmla="*/ 537614 w 2168776"/>
                <a:gd name="connsiteY27" fmla="*/ 0 h 492919"/>
                <a:gd name="connsiteX0" fmla="*/ 537614 w 2168776"/>
                <a:gd name="connsiteY0" fmla="*/ 0 h 492919"/>
                <a:gd name="connsiteX1" fmla="*/ 1631163 w 2168776"/>
                <a:gd name="connsiteY1" fmla="*/ 0 h 492919"/>
                <a:gd name="connsiteX2" fmla="*/ 1698872 w 2168776"/>
                <a:gd name="connsiteY2" fmla="*/ 10679 h 492919"/>
                <a:gd name="connsiteX3" fmla="*/ 1719464 w 2168776"/>
                <a:gd name="connsiteY3" fmla="*/ 21525 h 492919"/>
                <a:gd name="connsiteX4" fmla="*/ 1734151 w 2168776"/>
                <a:gd name="connsiteY4" fmla="*/ 25383 h 492919"/>
                <a:gd name="connsiteX5" fmla="*/ 2081773 w 2168776"/>
                <a:gd name="connsiteY5" fmla="*/ 182171 h 492919"/>
                <a:gd name="connsiteX6" fmla="*/ 2167459 w 2168776"/>
                <a:gd name="connsiteY6" fmla="*/ 316654 h 492919"/>
                <a:gd name="connsiteX7" fmla="*/ 2154938 w 2168776"/>
                <a:gd name="connsiteY7" fmla="*/ 345744 h 492919"/>
                <a:gd name="connsiteX8" fmla="*/ 2159407 w 2168776"/>
                <a:gd name="connsiteY8" fmla="*/ 367881 h 492919"/>
                <a:gd name="connsiteX9" fmla="*/ 2137555 w 2168776"/>
                <a:gd name="connsiteY9" fmla="*/ 421572 h 492919"/>
                <a:gd name="connsiteX10" fmla="*/ 2092202 w 2168776"/>
                <a:gd name="connsiteY10" fmla="*/ 464053 h 492919"/>
                <a:gd name="connsiteX11" fmla="*/ 1901700 w 2168776"/>
                <a:gd name="connsiteY11" fmla="*/ 473785 h 492919"/>
                <a:gd name="connsiteX12" fmla="*/ 1580934 w 2168776"/>
                <a:gd name="connsiteY12" fmla="*/ 320779 h 492919"/>
                <a:gd name="connsiteX13" fmla="*/ 587844 w 2168776"/>
                <a:gd name="connsiteY13" fmla="*/ 320778 h 492919"/>
                <a:gd name="connsiteX14" fmla="*/ 267076 w 2168776"/>
                <a:gd name="connsiteY14" fmla="*/ 473785 h 492919"/>
                <a:gd name="connsiteX15" fmla="*/ 76574 w 2168776"/>
                <a:gd name="connsiteY15" fmla="*/ 464053 h 492919"/>
                <a:gd name="connsiteX16" fmla="*/ 31221 w 2168776"/>
                <a:gd name="connsiteY16" fmla="*/ 421572 h 492919"/>
                <a:gd name="connsiteX17" fmla="*/ 31222 w 2168776"/>
                <a:gd name="connsiteY17" fmla="*/ 421572 h 492919"/>
                <a:gd name="connsiteX18" fmla="*/ 31221 w 2168776"/>
                <a:gd name="connsiteY18" fmla="*/ 421571 h 492919"/>
                <a:gd name="connsiteX19" fmla="*/ 31221 w 2168776"/>
                <a:gd name="connsiteY19" fmla="*/ 421572 h 492919"/>
                <a:gd name="connsiteX20" fmla="*/ 9369 w 2168776"/>
                <a:gd name="connsiteY20" fmla="*/ 367881 h 492919"/>
                <a:gd name="connsiteX21" fmla="*/ 1317 w 2168776"/>
                <a:gd name="connsiteY21" fmla="*/ 316654 h 492919"/>
                <a:gd name="connsiteX22" fmla="*/ 87003 w 2168776"/>
                <a:gd name="connsiteY22" fmla="*/ 182171 h 492919"/>
                <a:gd name="connsiteX23" fmla="*/ 434625 w 2168776"/>
                <a:gd name="connsiteY23" fmla="*/ 25383 h 492919"/>
                <a:gd name="connsiteX24" fmla="*/ 449314 w 2168776"/>
                <a:gd name="connsiteY24" fmla="*/ 21524 h 492919"/>
                <a:gd name="connsiteX25" fmla="*/ 469905 w 2168776"/>
                <a:gd name="connsiteY25" fmla="*/ 10679 h 492919"/>
                <a:gd name="connsiteX26" fmla="*/ 537614 w 2168776"/>
                <a:gd name="connsiteY26" fmla="*/ 0 h 492919"/>
                <a:gd name="connsiteX0" fmla="*/ 537614 w 2168776"/>
                <a:gd name="connsiteY0" fmla="*/ 0 h 492919"/>
                <a:gd name="connsiteX1" fmla="*/ 1631163 w 2168776"/>
                <a:gd name="connsiteY1" fmla="*/ 0 h 492919"/>
                <a:gd name="connsiteX2" fmla="*/ 1698872 w 2168776"/>
                <a:gd name="connsiteY2" fmla="*/ 10679 h 492919"/>
                <a:gd name="connsiteX3" fmla="*/ 1719464 w 2168776"/>
                <a:gd name="connsiteY3" fmla="*/ 21525 h 492919"/>
                <a:gd name="connsiteX4" fmla="*/ 1734151 w 2168776"/>
                <a:gd name="connsiteY4" fmla="*/ 25383 h 492919"/>
                <a:gd name="connsiteX5" fmla="*/ 2081773 w 2168776"/>
                <a:gd name="connsiteY5" fmla="*/ 182171 h 492919"/>
                <a:gd name="connsiteX6" fmla="*/ 2167459 w 2168776"/>
                <a:gd name="connsiteY6" fmla="*/ 316654 h 492919"/>
                <a:gd name="connsiteX7" fmla="*/ 2159407 w 2168776"/>
                <a:gd name="connsiteY7" fmla="*/ 367881 h 492919"/>
                <a:gd name="connsiteX8" fmla="*/ 2137555 w 2168776"/>
                <a:gd name="connsiteY8" fmla="*/ 421572 h 492919"/>
                <a:gd name="connsiteX9" fmla="*/ 2092202 w 2168776"/>
                <a:gd name="connsiteY9" fmla="*/ 464053 h 492919"/>
                <a:gd name="connsiteX10" fmla="*/ 1901700 w 2168776"/>
                <a:gd name="connsiteY10" fmla="*/ 473785 h 492919"/>
                <a:gd name="connsiteX11" fmla="*/ 1580934 w 2168776"/>
                <a:gd name="connsiteY11" fmla="*/ 320779 h 492919"/>
                <a:gd name="connsiteX12" fmla="*/ 587844 w 2168776"/>
                <a:gd name="connsiteY12" fmla="*/ 320778 h 492919"/>
                <a:gd name="connsiteX13" fmla="*/ 267076 w 2168776"/>
                <a:gd name="connsiteY13" fmla="*/ 473785 h 492919"/>
                <a:gd name="connsiteX14" fmla="*/ 76574 w 2168776"/>
                <a:gd name="connsiteY14" fmla="*/ 464053 h 492919"/>
                <a:gd name="connsiteX15" fmla="*/ 31221 w 2168776"/>
                <a:gd name="connsiteY15" fmla="*/ 421572 h 492919"/>
                <a:gd name="connsiteX16" fmla="*/ 31222 w 2168776"/>
                <a:gd name="connsiteY16" fmla="*/ 421572 h 492919"/>
                <a:gd name="connsiteX17" fmla="*/ 31221 w 2168776"/>
                <a:gd name="connsiteY17" fmla="*/ 421571 h 492919"/>
                <a:gd name="connsiteX18" fmla="*/ 31221 w 2168776"/>
                <a:gd name="connsiteY18" fmla="*/ 421572 h 492919"/>
                <a:gd name="connsiteX19" fmla="*/ 9369 w 2168776"/>
                <a:gd name="connsiteY19" fmla="*/ 367881 h 492919"/>
                <a:gd name="connsiteX20" fmla="*/ 1317 w 2168776"/>
                <a:gd name="connsiteY20" fmla="*/ 316654 h 492919"/>
                <a:gd name="connsiteX21" fmla="*/ 87003 w 2168776"/>
                <a:gd name="connsiteY21" fmla="*/ 182171 h 492919"/>
                <a:gd name="connsiteX22" fmla="*/ 434625 w 2168776"/>
                <a:gd name="connsiteY22" fmla="*/ 25383 h 492919"/>
                <a:gd name="connsiteX23" fmla="*/ 449314 w 2168776"/>
                <a:gd name="connsiteY23" fmla="*/ 21524 h 492919"/>
                <a:gd name="connsiteX24" fmla="*/ 469905 w 2168776"/>
                <a:gd name="connsiteY24" fmla="*/ 10679 h 492919"/>
                <a:gd name="connsiteX25" fmla="*/ 537614 w 2168776"/>
                <a:gd name="connsiteY25" fmla="*/ 0 h 49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168776" h="492919">
                  <a:moveTo>
                    <a:pt x="537614" y="0"/>
                  </a:moveTo>
                  <a:lnTo>
                    <a:pt x="1631163" y="0"/>
                  </a:lnTo>
                  <a:cubicBezTo>
                    <a:pt x="1655181" y="0"/>
                    <a:pt x="1678061" y="3803"/>
                    <a:pt x="1698872" y="10679"/>
                  </a:cubicBezTo>
                  <a:lnTo>
                    <a:pt x="1719464" y="21525"/>
                  </a:lnTo>
                  <a:lnTo>
                    <a:pt x="1734151" y="25383"/>
                  </a:lnTo>
                  <a:lnTo>
                    <a:pt x="2081773" y="182171"/>
                  </a:lnTo>
                  <a:cubicBezTo>
                    <a:pt x="2144172" y="210315"/>
                    <a:pt x="2175807" y="264101"/>
                    <a:pt x="2167459" y="316654"/>
                  </a:cubicBezTo>
                  <a:lnTo>
                    <a:pt x="2159407" y="367881"/>
                  </a:lnTo>
                  <a:lnTo>
                    <a:pt x="2137555" y="421572"/>
                  </a:lnTo>
                  <a:lnTo>
                    <a:pt x="2092202" y="464053"/>
                  </a:lnTo>
                  <a:cubicBezTo>
                    <a:pt x="2038517" y="497565"/>
                    <a:pt x="1963635" y="503328"/>
                    <a:pt x="1901700" y="473785"/>
                  </a:cubicBezTo>
                  <a:lnTo>
                    <a:pt x="1580934" y="320779"/>
                  </a:lnTo>
                  <a:lnTo>
                    <a:pt x="587844" y="320778"/>
                  </a:lnTo>
                  <a:lnTo>
                    <a:pt x="267076" y="473785"/>
                  </a:lnTo>
                  <a:cubicBezTo>
                    <a:pt x="205140" y="503328"/>
                    <a:pt x="130259" y="497565"/>
                    <a:pt x="76574" y="464053"/>
                  </a:cubicBezTo>
                  <a:lnTo>
                    <a:pt x="31221" y="421572"/>
                  </a:lnTo>
                  <a:lnTo>
                    <a:pt x="31222" y="421572"/>
                  </a:lnTo>
                  <a:lnTo>
                    <a:pt x="31221" y="421571"/>
                  </a:lnTo>
                  <a:lnTo>
                    <a:pt x="31221" y="421572"/>
                  </a:lnTo>
                  <a:lnTo>
                    <a:pt x="9369" y="367881"/>
                  </a:lnTo>
                  <a:lnTo>
                    <a:pt x="1317" y="316654"/>
                  </a:lnTo>
                  <a:cubicBezTo>
                    <a:pt x="-7031" y="264101"/>
                    <a:pt x="24604" y="210315"/>
                    <a:pt x="87003" y="182171"/>
                  </a:cubicBezTo>
                  <a:lnTo>
                    <a:pt x="434625" y="25383"/>
                  </a:lnTo>
                  <a:lnTo>
                    <a:pt x="449314" y="21524"/>
                  </a:lnTo>
                  <a:lnTo>
                    <a:pt x="469905" y="10679"/>
                  </a:lnTo>
                  <a:cubicBezTo>
                    <a:pt x="490716" y="3803"/>
                    <a:pt x="513597" y="0"/>
                    <a:pt x="53761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A8D55FBA-99BA-B23E-03B7-8805275D01D4}"/>
                </a:ext>
              </a:extLst>
            </p:cNvPr>
            <p:cNvSpPr/>
            <p:nvPr/>
          </p:nvSpPr>
          <p:spPr>
            <a:xfrm>
              <a:off x="-3354636" y="7858004"/>
              <a:ext cx="2168776" cy="435769"/>
            </a:xfrm>
            <a:custGeom>
              <a:avLst/>
              <a:gdLst>
                <a:gd name="connsiteX0" fmla="*/ 2145444 w 2168776"/>
                <a:gd name="connsiteY0" fmla="*/ 470812 h 557816"/>
                <a:gd name="connsiteX1" fmla="*/ 2145443 w 2168776"/>
                <a:gd name="connsiteY1" fmla="*/ 470813 h 557816"/>
                <a:gd name="connsiteX2" fmla="*/ 2145443 w 2168776"/>
                <a:gd name="connsiteY2" fmla="*/ 470813 h 557816"/>
                <a:gd name="connsiteX3" fmla="*/ 23332 w 2168776"/>
                <a:gd name="connsiteY3" fmla="*/ 470812 h 557816"/>
                <a:gd name="connsiteX4" fmla="*/ 23332 w 2168776"/>
                <a:gd name="connsiteY4" fmla="*/ 470813 h 557816"/>
                <a:gd name="connsiteX5" fmla="*/ 23333 w 2168776"/>
                <a:gd name="connsiteY5" fmla="*/ 470813 h 557816"/>
                <a:gd name="connsiteX6" fmla="*/ 537614 w 2168776"/>
                <a:gd name="connsiteY6" fmla="*/ 0 h 557816"/>
                <a:gd name="connsiteX7" fmla="*/ 1631163 w 2168776"/>
                <a:gd name="connsiteY7" fmla="*/ 0 h 557816"/>
                <a:gd name="connsiteX8" fmla="*/ 1698872 w 2168776"/>
                <a:gd name="connsiteY8" fmla="*/ 13670 h 557816"/>
                <a:gd name="connsiteX9" fmla="*/ 1719464 w 2168776"/>
                <a:gd name="connsiteY9" fmla="*/ 27554 h 557816"/>
                <a:gd name="connsiteX10" fmla="*/ 1734151 w 2168776"/>
                <a:gd name="connsiteY10" fmla="*/ 32492 h 557816"/>
                <a:gd name="connsiteX11" fmla="*/ 2081773 w 2168776"/>
                <a:gd name="connsiteY11" fmla="*/ 233192 h 557816"/>
                <a:gd name="connsiteX12" fmla="*/ 2167459 w 2168776"/>
                <a:gd name="connsiteY12" fmla="*/ 405340 h 557816"/>
                <a:gd name="connsiteX13" fmla="*/ 2145443 w 2168776"/>
                <a:gd name="connsiteY13" fmla="*/ 470813 h 557816"/>
                <a:gd name="connsiteX14" fmla="*/ 2099751 w 2168776"/>
                <a:gd name="connsiteY14" fmla="*/ 522615 h 557816"/>
                <a:gd name="connsiteX15" fmla="*/ 1907822 w 2168776"/>
                <a:gd name="connsiteY15" fmla="*/ 534483 h 557816"/>
                <a:gd name="connsiteX16" fmla="*/ 1584653 w 2168776"/>
                <a:gd name="connsiteY16" fmla="*/ 347902 h 557816"/>
                <a:gd name="connsiteX17" fmla="*/ 584125 w 2168776"/>
                <a:gd name="connsiteY17" fmla="*/ 347901 h 557816"/>
                <a:gd name="connsiteX18" fmla="*/ 260954 w 2168776"/>
                <a:gd name="connsiteY18" fmla="*/ 534483 h 557816"/>
                <a:gd name="connsiteX19" fmla="*/ 69025 w 2168776"/>
                <a:gd name="connsiteY19" fmla="*/ 522615 h 557816"/>
                <a:gd name="connsiteX20" fmla="*/ 23332 w 2168776"/>
                <a:gd name="connsiteY20" fmla="*/ 470813 h 557816"/>
                <a:gd name="connsiteX21" fmla="*/ 1317 w 2168776"/>
                <a:gd name="connsiteY21" fmla="*/ 405340 h 557816"/>
                <a:gd name="connsiteX22" fmla="*/ 87003 w 2168776"/>
                <a:gd name="connsiteY22" fmla="*/ 233192 h 557816"/>
                <a:gd name="connsiteX23" fmla="*/ 434625 w 2168776"/>
                <a:gd name="connsiteY23" fmla="*/ 32492 h 557816"/>
                <a:gd name="connsiteX24" fmla="*/ 449314 w 2168776"/>
                <a:gd name="connsiteY24" fmla="*/ 27553 h 557816"/>
                <a:gd name="connsiteX25" fmla="*/ 469905 w 2168776"/>
                <a:gd name="connsiteY25" fmla="*/ 13670 h 557816"/>
                <a:gd name="connsiteX26" fmla="*/ 537614 w 2168776"/>
                <a:gd name="connsiteY26" fmla="*/ 0 h 55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168776" h="557816">
                  <a:moveTo>
                    <a:pt x="2145444" y="470812"/>
                  </a:moveTo>
                  <a:lnTo>
                    <a:pt x="2145443" y="470813"/>
                  </a:lnTo>
                  <a:lnTo>
                    <a:pt x="2145443" y="470813"/>
                  </a:lnTo>
                  <a:close/>
                  <a:moveTo>
                    <a:pt x="23332" y="470812"/>
                  </a:moveTo>
                  <a:lnTo>
                    <a:pt x="23332" y="470813"/>
                  </a:lnTo>
                  <a:lnTo>
                    <a:pt x="23333" y="470813"/>
                  </a:lnTo>
                  <a:close/>
                  <a:moveTo>
                    <a:pt x="537614" y="0"/>
                  </a:moveTo>
                  <a:lnTo>
                    <a:pt x="1631163" y="0"/>
                  </a:lnTo>
                  <a:cubicBezTo>
                    <a:pt x="1655181" y="0"/>
                    <a:pt x="1678061" y="4868"/>
                    <a:pt x="1698872" y="13670"/>
                  </a:cubicBezTo>
                  <a:lnTo>
                    <a:pt x="1719464" y="27554"/>
                  </a:lnTo>
                  <a:lnTo>
                    <a:pt x="1734151" y="32492"/>
                  </a:lnTo>
                  <a:lnTo>
                    <a:pt x="2081773" y="233192"/>
                  </a:lnTo>
                  <a:cubicBezTo>
                    <a:pt x="2144172" y="269218"/>
                    <a:pt x="2175807" y="338068"/>
                    <a:pt x="2167459" y="405340"/>
                  </a:cubicBezTo>
                  <a:lnTo>
                    <a:pt x="2145443" y="470813"/>
                  </a:lnTo>
                  <a:lnTo>
                    <a:pt x="2099751" y="522615"/>
                  </a:lnTo>
                  <a:cubicBezTo>
                    <a:pt x="2045664" y="563481"/>
                    <a:pt x="1970221" y="570509"/>
                    <a:pt x="1907822" y="534483"/>
                  </a:cubicBezTo>
                  <a:lnTo>
                    <a:pt x="1584653" y="347902"/>
                  </a:lnTo>
                  <a:lnTo>
                    <a:pt x="584125" y="347901"/>
                  </a:lnTo>
                  <a:lnTo>
                    <a:pt x="260954" y="534483"/>
                  </a:lnTo>
                  <a:cubicBezTo>
                    <a:pt x="198554" y="570509"/>
                    <a:pt x="123112" y="563481"/>
                    <a:pt x="69025" y="522615"/>
                  </a:cubicBezTo>
                  <a:lnTo>
                    <a:pt x="23332" y="470813"/>
                  </a:lnTo>
                  <a:lnTo>
                    <a:pt x="1317" y="405340"/>
                  </a:lnTo>
                  <a:cubicBezTo>
                    <a:pt x="-7031" y="338068"/>
                    <a:pt x="24604" y="269218"/>
                    <a:pt x="87003" y="233192"/>
                  </a:cubicBezTo>
                  <a:lnTo>
                    <a:pt x="434625" y="32492"/>
                  </a:lnTo>
                  <a:lnTo>
                    <a:pt x="449314" y="27553"/>
                  </a:lnTo>
                  <a:lnTo>
                    <a:pt x="469905" y="13670"/>
                  </a:lnTo>
                  <a:cubicBezTo>
                    <a:pt x="490716" y="4868"/>
                    <a:pt x="513597" y="0"/>
                    <a:pt x="5376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四角形: 角を丸くする 906">
              <a:extLst>
                <a:ext uri="{FF2B5EF4-FFF2-40B4-BE49-F238E27FC236}">
                  <a16:creationId xmlns:a16="http://schemas.microsoft.com/office/drawing/2014/main" id="{6341B659-90B5-5A1B-16D8-0F2F9356DC2E}"/>
                </a:ext>
              </a:extLst>
            </p:cNvPr>
            <p:cNvSpPr/>
            <p:nvPr/>
          </p:nvSpPr>
          <p:spPr>
            <a:xfrm>
              <a:off x="-2497261" y="7569872"/>
              <a:ext cx="454026" cy="460375"/>
            </a:xfrm>
            <a:prstGeom prst="roundRect">
              <a:avLst>
                <a:gd name="adj" fmla="val 3241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四角形: 角を丸くする 907">
              <a:extLst>
                <a:ext uri="{FF2B5EF4-FFF2-40B4-BE49-F238E27FC236}">
                  <a16:creationId xmlns:a16="http://schemas.microsoft.com/office/drawing/2014/main" id="{63789FCA-93F5-3CD0-BB48-EF8E7FE81A26}"/>
                </a:ext>
              </a:extLst>
            </p:cNvPr>
            <p:cNvSpPr/>
            <p:nvPr/>
          </p:nvSpPr>
          <p:spPr>
            <a:xfrm>
              <a:off x="-2405186" y="7569872"/>
              <a:ext cx="269876" cy="460375"/>
            </a:xfrm>
            <a:prstGeom prst="roundRect">
              <a:avLst>
                <a:gd name="adj" fmla="val 3241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D20E61CC-300B-C081-E2DA-4AB0E62C0744}"/>
                </a:ext>
              </a:extLst>
            </p:cNvPr>
            <p:cNvSpPr/>
            <p:nvPr/>
          </p:nvSpPr>
          <p:spPr>
            <a:xfrm>
              <a:off x="-1177254" y="7557173"/>
              <a:ext cx="117475" cy="117475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>
              <a:extLst>
                <a:ext uri="{FF2B5EF4-FFF2-40B4-BE49-F238E27FC236}">
                  <a16:creationId xmlns:a16="http://schemas.microsoft.com/office/drawing/2014/main" id="{D987B65E-15F3-D8C2-2C54-B1D8CC850423}"/>
                </a:ext>
              </a:extLst>
            </p:cNvPr>
            <p:cNvSpPr/>
            <p:nvPr/>
          </p:nvSpPr>
          <p:spPr>
            <a:xfrm rot="10800000">
              <a:off x="-1350292" y="7606701"/>
              <a:ext cx="101600" cy="45720"/>
            </a:xfrm>
            <a:prstGeom prst="trapezoid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台形 910">
              <a:extLst>
                <a:ext uri="{FF2B5EF4-FFF2-40B4-BE49-F238E27FC236}">
                  <a16:creationId xmlns:a16="http://schemas.microsoft.com/office/drawing/2014/main" id="{52F73B8C-13C6-FDF9-7FF7-D31DBB6C7649}"/>
                </a:ext>
              </a:extLst>
            </p:cNvPr>
            <p:cNvSpPr/>
            <p:nvPr/>
          </p:nvSpPr>
          <p:spPr>
            <a:xfrm rot="10800000">
              <a:off x="-1493167" y="7606701"/>
              <a:ext cx="101600" cy="45720"/>
            </a:xfrm>
            <a:prstGeom prst="trapezoid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台形 911">
              <a:extLst>
                <a:ext uri="{FF2B5EF4-FFF2-40B4-BE49-F238E27FC236}">
                  <a16:creationId xmlns:a16="http://schemas.microsoft.com/office/drawing/2014/main" id="{CFEB3BC3-E516-652B-15E9-7DAADDE9D821}"/>
                </a:ext>
              </a:extLst>
            </p:cNvPr>
            <p:cNvSpPr/>
            <p:nvPr/>
          </p:nvSpPr>
          <p:spPr>
            <a:xfrm rot="10800000">
              <a:off x="-1640804" y="7606701"/>
              <a:ext cx="101600" cy="45720"/>
            </a:xfrm>
            <a:prstGeom prst="trapezoid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四角形: 角を丸くする 912">
              <a:extLst>
                <a:ext uri="{FF2B5EF4-FFF2-40B4-BE49-F238E27FC236}">
                  <a16:creationId xmlns:a16="http://schemas.microsoft.com/office/drawing/2014/main" id="{2F6365FD-0D03-59F6-6143-FBB122BE2C5F}"/>
                </a:ext>
              </a:extLst>
            </p:cNvPr>
            <p:cNvSpPr/>
            <p:nvPr/>
          </p:nvSpPr>
          <p:spPr>
            <a:xfrm>
              <a:off x="-3794248" y="5566449"/>
              <a:ext cx="3048000" cy="2057399"/>
            </a:xfrm>
            <a:prstGeom prst="roundRect">
              <a:avLst>
                <a:gd name="adj" fmla="val 3241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四角形: 角を丸くする 1195">
              <a:extLst>
                <a:ext uri="{FF2B5EF4-FFF2-40B4-BE49-F238E27FC236}">
                  <a16:creationId xmlns:a16="http://schemas.microsoft.com/office/drawing/2014/main" id="{BBC5A628-2389-CC17-4315-B987BE826DDA}"/>
                </a:ext>
              </a:extLst>
            </p:cNvPr>
            <p:cNvSpPr/>
            <p:nvPr/>
          </p:nvSpPr>
          <p:spPr>
            <a:xfrm>
              <a:off x="-3749004" y="5606928"/>
              <a:ext cx="2957513" cy="1976440"/>
            </a:xfrm>
            <a:prstGeom prst="roundRect">
              <a:avLst>
                <a:gd name="adj" fmla="val 1795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四角形: 角を丸くする 1196">
              <a:extLst>
                <a:ext uri="{FF2B5EF4-FFF2-40B4-BE49-F238E27FC236}">
                  <a16:creationId xmlns:a16="http://schemas.microsoft.com/office/drawing/2014/main" id="{A7D3BC44-2802-A7E2-E09A-69D4223863E8}"/>
                </a:ext>
              </a:extLst>
            </p:cNvPr>
            <p:cNvSpPr/>
            <p:nvPr/>
          </p:nvSpPr>
          <p:spPr>
            <a:xfrm>
              <a:off x="-3658516" y="5696622"/>
              <a:ext cx="2776536" cy="1797052"/>
            </a:xfrm>
            <a:prstGeom prst="roundRect">
              <a:avLst>
                <a:gd name="adj" fmla="val 1795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正方形/長方形 1197">
              <a:extLst>
                <a:ext uri="{FF2B5EF4-FFF2-40B4-BE49-F238E27FC236}">
                  <a16:creationId xmlns:a16="http://schemas.microsoft.com/office/drawing/2014/main" id="{99B8C3F1-CDCA-778A-519D-E12CABCADCD4}"/>
                </a:ext>
              </a:extLst>
            </p:cNvPr>
            <p:cNvSpPr/>
            <p:nvPr/>
          </p:nvSpPr>
          <p:spPr>
            <a:xfrm>
              <a:off x="-3621210" y="5731548"/>
              <a:ext cx="2701925" cy="1727200"/>
            </a:xfrm>
            <a:prstGeom prst="rect">
              <a:avLst/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9" name="グループ化 1198">
            <a:extLst>
              <a:ext uri="{FF2B5EF4-FFF2-40B4-BE49-F238E27FC236}">
                <a16:creationId xmlns:a16="http://schemas.microsoft.com/office/drawing/2014/main" id="{B849609F-CA61-7912-66E3-A2E96ED32C3F}"/>
              </a:ext>
            </a:extLst>
          </p:cNvPr>
          <p:cNvGrpSpPr/>
          <p:nvPr/>
        </p:nvGrpSpPr>
        <p:grpSpPr>
          <a:xfrm>
            <a:off x="6651690" y="4140315"/>
            <a:ext cx="2531476" cy="1855097"/>
            <a:chOff x="-24605" y="6053811"/>
            <a:chExt cx="3048000" cy="2233612"/>
          </a:xfrm>
        </p:grpSpPr>
        <p:sp>
          <p:nvSpPr>
            <p:cNvPr id="1200" name="台形 1199">
              <a:extLst>
                <a:ext uri="{FF2B5EF4-FFF2-40B4-BE49-F238E27FC236}">
                  <a16:creationId xmlns:a16="http://schemas.microsoft.com/office/drawing/2014/main" id="{9EB89738-0C02-7495-8CD6-07C312B95BE1}"/>
                </a:ext>
              </a:extLst>
            </p:cNvPr>
            <p:cNvSpPr/>
            <p:nvPr/>
          </p:nvSpPr>
          <p:spPr>
            <a:xfrm rot="10800000">
              <a:off x="102271" y="8230431"/>
              <a:ext cx="335439" cy="56992"/>
            </a:xfrm>
            <a:prstGeom prst="trapezoid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台形 1200">
              <a:extLst>
                <a:ext uri="{FF2B5EF4-FFF2-40B4-BE49-F238E27FC236}">
                  <a16:creationId xmlns:a16="http://schemas.microsoft.com/office/drawing/2014/main" id="{42E4A9F0-99DD-35A3-0D77-5C6C43C2C975}"/>
                </a:ext>
              </a:extLst>
            </p:cNvPr>
            <p:cNvSpPr/>
            <p:nvPr/>
          </p:nvSpPr>
          <p:spPr>
            <a:xfrm rot="10800000">
              <a:off x="2583533" y="8230431"/>
              <a:ext cx="335439" cy="56992"/>
            </a:xfrm>
            <a:prstGeom prst="trapezoid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フリーフォーム: 図形 1201">
              <a:extLst>
                <a:ext uri="{FF2B5EF4-FFF2-40B4-BE49-F238E27FC236}">
                  <a16:creationId xmlns:a16="http://schemas.microsoft.com/office/drawing/2014/main" id="{EED49383-98CF-C104-B74F-4E9EE468A2D8}"/>
                </a:ext>
              </a:extLst>
            </p:cNvPr>
            <p:cNvSpPr/>
            <p:nvPr/>
          </p:nvSpPr>
          <p:spPr>
            <a:xfrm>
              <a:off x="1071483" y="6053811"/>
              <a:ext cx="855824" cy="357187"/>
            </a:xfrm>
            <a:custGeom>
              <a:avLst/>
              <a:gdLst>
                <a:gd name="connsiteX0" fmla="*/ 73820 w 855824"/>
                <a:gd name="connsiteY0" fmla="*/ 0 h 357187"/>
                <a:gd name="connsiteX1" fmla="*/ 782004 w 855824"/>
                <a:gd name="connsiteY1" fmla="*/ 0 h 357187"/>
                <a:gd name="connsiteX2" fmla="*/ 855824 w 855824"/>
                <a:gd name="connsiteY2" fmla="*/ 73820 h 357187"/>
                <a:gd name="connsiteX3" fmla="*/ 855824 w 855824"/>
                <a:gd name="connsiteY3" fmla="*/ 357187 h 357187"/>
                <a:gd name="connsiteX4" fmla="*/ 807722 w 855824"/>
                <a:gd name="connsiteY4" fmla="*/ 357187 h 357187"/>
                <a:gd name="connsiteX5" fmla="*/ 807722 w 855824"/>
                <a:gd name="connsiteY5" fmla="*/ 109539 h 357187"/>
                <a:gd name="connsiteX6" fmla="*/ 750571 w 855824"/>
                <a:gd name="connsiteY6" fmla="*/ 52388 h 357187"/>
                <a:gd name="connsiteX7" fmla="*/ 105253 w 855824"/>
                <a:gd name="connsiteY7" fmla="*/ 52388 h 357187"/>
                <a:gd name="connsiteX8" fmla="*/ 48102 w 855824"/>
                <a:gd name="connsiteY8" fmla="*/ 109539 h 357187"/>
                <a:gd name="connsiteX9" fmla="*/ 48102 w 855824"/>
                <a:gd name="connsiteY9" fmla="*/ 357187 h 357187"/>
                <a:gd name="connsiteX10" fmla="*/ 0 w 855824"/>
                <a:gd name="connsiteY10" fmla="*/ 357187 h 357187"/>
                <a:gd name="connsiteX11" fmla="*/ 0 w 855824"/>
                <a:gd name="connsiteY11" fmla="*/ 73820 h 357187"/>
                <a:gd name="connsiteX12" fmla="*/ 73820 w 855824"/>
                <a:gd name="connsiteY12" fmla="*/ 0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5824" h="357187">
                  <a:moveTo>
                    <a:pt x="73820" y="0"/>
                  </a:moveTo>
                  <a:lnTo>
                    <a:pt x="782004" y="0"/>
                  </a:lnTo>
                  <a:cubicBezTo>
                    <a:pt x="822774" y="0"/>
                    <a:pt x="855824" y="33050"/>
                    <a:pt x="855824" y="73820"/>
                  </a:cubicBezTo>
                  <a:lnTo>
                    <a:pt x="855824" y="357187"/>
                  </a:lnTo>
                  <a:lnTo>
                    <a:pt x="807722" y="357187"/>
                  </a:lnTo>
                  <a:lnTo>
                    <a:pt x="807722" y="109539"/>
                  </a:lnTo>
                  <a:cubicBezTo>
                    <a:pt x="807722" y="77975"/>
                    <a:pt x="782135" y="52388"/>
                    <a:pt x="750571" y="52388"/>
                  </a:cubicBezTo>
                  <a:lnTo>
                    <a:pt x="105253" y="52388"/>
                  </a:lnTo>
                  <a:cubicBezTo>
                    <a:pt x="73689" y="52388"/>
                    <a:pt x="48102" y="77975"/>
                    <a:pt x="48102" y="109539"/>
                  </a:cubicBezTo>
                  <a:lnTo>
                    <a:pt x="48102" y="357187"/>
                  </a:lnTo>
                  <a:lnTo>
                    <a:pt x="0" y="357187"/>
                  </a:lnTo>
                  <a:lnTo>
                    <a:pt x="0" y="73820"/>
                  </a:lnTo>
                  <a:cubicBezTo>
                    <a:pt x="0" y="33050"/>
                    <a:pt x="33050" y="0"/>
                    <a:pt x="7382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四角形: 角を丸くする 1202">
              <a:extLst>
                <a:ext uri="{FF2B5EF4-FFF2-40B4-BE49-F238E27FC236}">
                  <a16:creationId xmlns:a16="http://schemas.microsoft.com/office/drawing/2014/main" id="{32AD317E-11EA-811C-D85F-6F8FABA23458}"/>
                </a:ext>
              </a:extLst>
            </p:cNvPr>
            <p:cNvSpPr/>
            <p:nvPr/>
          </p:nvSpPr>
          <p:spPr>
            <a:xfrm>
              <a:off x="-24605" y="6282411"/>
              <a:ext cx="3048000" cy="1962150"/>
            </a:xfrm>
            <a:prstGeom prst="roundRect">
              <a:avLst>
                <a:gd name="adj" fmla="val 4288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四角形: 角を丸くする 1203">
              <a:extLst>
                <a:ext uri="{FF2B5EF4-FFF2-40B4-BE49-F238E27FC236}">
                  <a16:creationId xmlns:a16="http://schemas.microsoft.com/office/drawing/2014/main" id="{34AD6B24-E87E-0F9C-87A4-F85AD9E2B601}"/>
                </a:ext>
              </a:extLst>
            </p:cNvPr>
            <p:cNvSpPr/>
            <p:nvPr/>
          </p:nvSpPr>
          <p:spPr>
            <a:xfrm>
              <a:off x="23372" y="6334798"/>
              <a:ext cx="2950205" cy="1857376"/>
            </a:xfrm>
            <a:prstGeom prst="roundRect">
              <a:avLst>
                <a:gd name="adj" fmla="val 3775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四角形: 角を丸くする 1204">
              <a:extLst>
                <a:ext uri="{FF2B5EF4-FFF2-40B4-BE49-F238E27FC236}">
                  <a16:creationId xmlns:a16="http://schemas.microsoft.com/office/drawing/2014/main" id="{AB347E49-78D2-B1B9-E897-28D4BA043A2A}"/>
                </a:ext>
              </a:extLst>
            </p:cNvPr>
            <p:cNvSpPr/>
            <p:nvPr/>
          </p:nvSpPr>
          <p:spPr>
            <a:xfrm>
              <a:off x="151961" y="6435683"/>
              <a:ext cx="2709862" cy="1532653"/>
            </a:xfrm>
            <a:prstGeom prst="roundRect">
              <a:avLst>
                <a:gd name="adj" fmla="val 2237"/>
              </a:avLst>
            </a:prstGeom>
            <a:gradFill flip="none" rotWithShape="1">
              <a:gsLst>
                <a:gs pos="100000">
                  <a:schemeClr val="tx1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フリーフォーム: 図形 1205">
              <a:extLst>
                <a:ext uri="{FF2B5EF4-FFF2-40B4-BE49-F238E27FC236}">
                  <a16:creationId xmlns:a16="http://schemas.microsoft.com/office/drawing/2014/main" id="{BD3F9B1C-5DF1-D881-ECC0-1D37F2061DFD}"/>
                </a:ext>
              </a:extLst>
            </p:cNvPr>
            <p:cNvSpPr/>
            <p:nvPr/>
          </p:nvSpPr>
          <p:spPr>
            <a:xfrm>
              <a:off x="151961" y="8016752"/>
              <a:ext cx="387770" cy="132559"/>
            </a:xfrm>
            <a:custGeom>
              <a:avLst/>
              <a:gdLst>
                <a:gd name="connsiteX0" fmla="*/ 22860 w 1081088"/>
                <a:gd name="connsiteY0" fmla="*/ 323850 h 369570"/>
                <a:gd name="connsiteX1" fmla="*/ 1058228 w 1081088"/>
                <a:gd name="connsiteY1" fmla="*/ 323850 h 369570"/>
                <a:gd name="connsiteX2" fmla="*/ 1081088 w 1081088"/>
                <a:gd name="connsiteY2" fmla="*/ 346710 h 369570"/>
                <a:gd name="connsiteX3" fmla="*/ 1081087 w 1081088"/>
                <a:gd name="connsiteY3" fmla="*/ 346710 h 369570"/>
                <a:gd name="connsiteX4" fmla="*/ 1058227 w 1081088"/>
                <a:gd name="connsiteY4" fmla="*/ 369570 h 369570"/>
                <a:gd name="connsiteX5" fmla="*/ 22860 w 1081088"/>
                <a:gd name="connsiteY5" fmla="*/ 369569 h 369570"/>
                <a:gd name="connsiteX6" fmla="*/ 6696 w 1081088"/>
                <a:gd name="connsiteY6" fmla="*/ 362873 h 369570"/>
                <a:gd name="connsiteX7" fmla="*/ 0 w 1081088"/>
                <a:gd name="connsiteY7" fmla="*/ 346710 h 369570"/>
                <a:gd name="connsiteX8" fmla="*/ 6696 w 1081088"/>
                <a:gd name="connsiteY8" fmla="*/ 330546 h 369570"/>
                <a:gd name="connsiteX9" fmla="*/ 22860 w 1081088"/>
                <a:gd name="connsiteY9" fmla="*/ 323850 h 369570"/>
                <a:gd name="connsiteX10" fmla="*/ 0 w 1081088"/>
                <a:gd name="connsiteY10" fmla="*/ 265746 h 369570"/>
                <a:gd name="connsiteX11" fmla="*/ 0 w 1081088"/>
                <a:gd name="connsiteY11" fmla="*/ 265746 h 369570"/>
                <a:gd name="connsiteX12" fmla="*/ 0 w 1081088"/>
                <a:gd name="connsiteY12" fmla="*/ 265747 h 369570"/>
                <a:gd name="connsiteX13" fmla="*/ 22860 w 1081088"/>
                <a:gd name="connsiteY13" fmla="*/ 242887 h 369570"/>
                <a:gd name="connsiteX14" fmla="*/ 1058228 w 1081088"/>
                <a:gd name="connsiteY14" fmla="*/ 242887 h 369570"/>
                <a:gd name="connsiteX15" fmla="*/ 1081088 w 1081088"/>
                <a:gd name="connsiteY15" fmla="*/ 265747 h 369570"/>
                <a:gd name="connsiteX16" fmla="*/ 1081087 w 1081088"/>
                <a:gd name="connsiteY16" fmla="*/ 265747 h 369570"/>
                <a:gd name="connsiteX17" fmla="*/ 1058227 w 1081088"/>
                <a:gd name="connsiteY17" fmla="*/ 288607 h 369570"/>
                <a:gd name="connsiteX18" fmla="*/ 22860 w 1081088"/>
                <a:gd name="connsiteY18" fmla="*/ 288606 h 369570"/>
                <a:gd name="connsiteX19" fmla="*/ 6696 w 1081088"/>
                <a:gd name="connsiteY19" fmla="*/ 281910 h 369570"/>
                <a:gd name="connsiteX20" fmla="*/ 0 w 1081088"/>
                <a:gd name="connsiteY20" fmla="*/ 265746 h 369570"/>
                <a:gd name="connsiteX21" fmla="*/ 6696 w 1081088"/>
                <a:gd name="connsiteY21" fmla="*/ 249583 h 369570"/>
                <a:gd name="connsiteX22" fmla="*/ 22860 w 1081088"/>
                <a:gd name="connsiteY22" fmla="*/ 242887 h 369570"/>
                <a:gd name="connsiteX23" fmla="*/ 22860 w 1081088"/>
                <a:gd name="connsiteY23" fmla="*/ 161925 h 369570"/>
                <a:gd name="connsiteX24" fmla="*/ 1058228 w 1081088"/>
                <a:gd name="connsiteY24" fmla="*/ 161925 h 369570"/>
                <a:gd name="connsiteX25" fmla="*/ 1081088 w 1081088"/>
                <a:gd name="connsiteY25" fmla="*/ 184785 h 369570"/>
                <a:gd name="connsiteX26" fmla="*/ 1081087 w 1081088"/>
                <a:gd name="connsiteY26" fmla="*/ 184785 h 369570"/>
                <a:gd name="connsiteX27" fmla="*/ 1058227 w 1081088"/>
                <a:gd name="connsiteY27" fmla="*/ 207645 h 369570"/>
                <a:gd name="connsiteX28" fmla="*/ 22860 w 1081088"/>
                <a:gd name="connsiteY28" fmla="*/ 207644 h 369570"/>
                <a:gd name="connsiteX29" fmla="*/ 6696 w 1081088"/>
                <a:gd name="connsiteY29" fmla="*/ 200948 h 369570"/>
                <a:gd name="connsiteX30" fmla="*/ 0 w 1081088"/>
                <a:gd name="connsiteY30" fmla="*/ 184784 h 369570"/>
                <a:gd name="connsiteX31" fmla="*/ 6696 w 1081088"/>
                <a:gd name="connsiteY31" fmla="*/ 168621 h 369570"/>
                <a:gd name="connsiteX32" fmla="*/ 22860 w 1081088"/>
                <a:gd name="connsiteY32" fmla="*/ 161925 h 369570"/>
                <a:gd name="connsiteX33" fmla="*/ 22860 w 1081088"/>
                <a:gd name="connsiteY33" fmla="*/ 80963 h 369570"/>
                <a:gd name="connsiteX34" fmla="*/ 1058228 w 1081088"/>
                <a:gd name="connsiteY34" fmla="*/ 80963 h 369570"/>
                <a:gd name="connsiteX35" fmla="*/ 1081088 w 1081088"/>
                <a:gd name="connsiteY35" fmla="*/ 103823 h 369570"/>
                <a:gd name="connsiteX36" fmla="*/ 1081087 w 1081088"/>
                <a:gd name="connsiteY36" fmla="*/ 103823 h 369570"/>
                <a:gd name="connsiteX37" fmla="*/ 1058227 w 1081088"/>
                <a:gd name="connsiteY37" fmla="*/ 126683 h 369570"/>
                <a:gd name="connsiteX38" fmla="*/ 22860 w 1081088"/>
                <a:gd name="connsiteY38" fmla="*/ 126682 h 369570"/>
                <a:gd name="connsiteX39" fmla="*/ 6696 w 1081088"/>
                <a:gd name="connsiteY39" fmla="*/ 119986 h 369570"/>
                <a:gd name="connsiteX40" fmla="*/ 0 w 1081088"/>
                <a:gd name="connsiteY40" fmla="*/ 103822 h 369570"/>
                <a:gd name="connsiteX41" fmla="*/ 6696 w 1081088"/>
                <a:gd name="connsiteY41" fmla="*/ 87659 h 369570"/>
                <a:gd name="connsiteX42" fmla="*/ 22860 w 1081088"/>
                <a:gd name="connsiteY42" fmla="*/ 80963 h 369570"/>
                <a:gd name="connsiteX43" fmla="*/ 22860 w 1081088"/>
                <a:gd name="connsiteY43" fmla="*/ 0 h 369570"/>
                <a:gd name="connsiteX44" fmla="*/ 1058228 w 1081088"/>
                <a:gd name="connsiteY44" fmla="*/ 0 h 369570"/>
                <a:gd name="connsiteX45" fmla="*/ 1081088 w 1081088"/>
                <a:gd name="connsiteY45" fmla="*/ 22860 h 369570"/>
                <a:gd name="connsiteX46" fmla="*/ 1081087 w 1081088"/>
                <a:gd name="connsiteY46" fmla="*/ 22860 h 369570"/>
                <a:gd name="connsiteX47" fmla="*/ 1058227 w 1081088"/>
                <a:gd name="connsiteY47" fmla="*/ 45720 h 369570"/>
                <a:gd name="connsiteX48" fmla="*/ 22860 w 1081088"/>
                <a:gd name="connsiteY48" fmla="*/ 45719 h 369570"/>
                <a:gd name="connsiteX49" fmla="*/ 6696 w 1081088"/>
                <a:gd name="connsiteY49" fmla="*/ 39023 h 369570"/>
                <a:gd name="connsiteX50" fmla="*/ 0 w 1081088"/>
                <a:gd name="connsiteY50" fmla="*/ 22859 h 369570"/>
                <a:gd name="connsiteX51" fmla="*/ 6696 w 1081088"/>
                <a:gd name="connsiteY51" fmla="*/ 6696 h 369570"/>
                <a:gd name="connsiteX52" fmla="*/ 22860 w 1081088"/>
                <a:gd name="connsiteY52" fmla="*/ 0 h 36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81088" h="369570">
                  <a:moveTo>
                    <a:pt x="22860" y="323850"/>
                  </a:moveTo>
                  <a:lnTo>
                    <a:pt x="1058228" y="323850"/>
                  </a:lnTo>
                  <a:cubicBezTo>
                    <a:pt x="1070853" y="323850"/>
                    <a:pt x="1081088" y="334085"/>
                    <a:pt x="1081088" y="346710"/>
                  </a:cubicBezTo>
                  <a:lnTo>
                    <a:pt x="1081087" y="346710"/>
                  </a:lnTo>
                  <a:cubicBezTo>
                    <a:pt x="1081087" y="359335"/>
                    <a:pt x="1070852" y="369570"/>
                    <a:pt x="1058227" y="369570"/>
                  </a:cubicBezTo>
                  <a:lnTo>
                    <a:pt x="22860" y="369569"/>
                  </a:lnTo>
                  <a:cubicBezTo>
                    <a:pt x="16548" y="369569"/>
                    <a:pt x="10833" y="367010"/>
                    <a:pt x="6696" y="362873"/>
                  </a:cubicBezTo>
                  <a:lnTo>
                    <a:pt x="0" y="346710"/>
                  </a:lnTo>
                  <a:lnTo>
                    <a:pt x="6696" y="330546"/>
                  </a:lnTo>
                  <a:cubicBezTo>
                    <a:pt x="10833" y="326409"/>
                    <a:pt x="16548" y="323850"/>
                    <a:pt x="22860" y="323850"/>
                  </a:cubicBezTo>
                  <a:close/>
                  <a:moveTo>
                    <a:pt x="0" y="265746"/>
                  </a:moveTo>
                  <a:lnTo>
                    <a:pt x="0" y="265746"/>
                  </a:lnTo>
                  <a:lnTo>
                    <a:pt x="0" y="265747"/>
                  </a:lnTo>
                  <a:close/>
                  <a:moveTo>
                    <a:pt x="22860" y="242887"/>
                  </a:moveTo>
                  <a:lnTo>
                    <a:pt x="1058228" y="242887"/>
                  </a:lnTo>
                  <a:cubicBezTo>
                    <a:pt x="1070853" y="242887"/>
                    <a:pt x="1081088" y="253122"/>
                    <a:pt x="1081088" y="265747"/>
                  </a:cubicBezTo>
                  <a:lnTo>
                    <a:pt x="1081087" y="265747"/>
                  </a:lnTo>
                  <a:cubicBezTo>
                    <a:pt x="1081087" y="278372"/>
                    <a:pt x="1070852" y="288607"/>
                    <a:pt x="1058227" y="288607"/>
                  </a:cubicBezTo>
                  <a:lnTo>
                    <a:pt x="22860" y="288606"/>
                  </a:lnTo>
                  <a:cubicBezTo>
                    <a:pt x="16548" y="288606"/>
                    <a:pt x="10833" y="286047"/>
                    <a:pt x="6696" y="281910"/>
                  </a:cubicBezTo>
                  <a:lnTo>
                    <a:pt x="0" y="265746"/>
                  </a:lnTo>
                  <a:lnTo>
                    <a:pt x="6696" y="249583"/>
                  </a:lnTo>
                  <a:cubicBezTo>
                    <a:pt x="10833" y="245446"/>
                    <a:pt x="16548" y="242887"/>
                    <a:pt x="22860" y="242887"/>
                  </a:cubicBezTo>
                  <a:close/>
                  <a:moveTo>
                    <a:pt x="22860" y="161925"/>
                  </a:moveTo>
                  <a:lnTo>
                    <a:pt x="1058228" y="161925"/>
                  </a:lnTo>
                  <a:cubicBezTo>
                    <a:pt x="1070853" y="161925"/>
                    <a:pt x="1081088" y="172160"/>
                    <a:pt x="1081088" y="184785"/>
                  </a:cubicBezTo>
                  <a:lnTo>
                    <a:pt x="1081087" y="184785"/>
                  </a:lnTo>
                  <a:cubicBezTo>
                    <a:pt x="1081087" y="197410"/>
                    <a:pt x="1070852" y="207645"/>
                    <a:pt x="1058227" y="207645"/>
                  </a:cubicBezTo>
                  <a:lnTo>
                    <a:pt x="22860" y="207644"/>
                  </a:lnTo>
                  <a:cubicBezTo>
                    <a:pt x="16548" y="207644"/>
                    <a:pt x="10833" y="205085"/>
                    <a:pt x="6696" y="200948"/>
                  </a:cubicBezTo>
                  <a:lnTo>
                    <a:pt x="0" y="184784"/>
                  </a:lnTo>
                  <a:lnTo>
                    <a:pt x="6696" y="168621"/>
                  </a:lnTo>
                  <a:cubicBezTo>
                    <a:pt x="10833" y="164484"/>
                    <a:pt x="16548" y="161925"/>
                    <a:pt x="22860" y="161925"/>
                  </a:cubicBezTo>
                  <a:close/>
                  <a:moveTo>
                    <a:pt x="22860" y="80963"/>
                  </a:moveTo>
                  <a:lnTo>
                    <a:pt x="1058228" y="80963"/>
                  </a:lnTo>
                  <a:cubicBezTo>
                    <a:pt x="1070853" y="80963"/>
                    <a:pt x="1081088" y="91198"/>
                    <a:pt x="1081088" y="103823"/>
                  </a:cubicBezTo>
                  <a:lnTo>
                    <a:pt x="1081087" y="103823"/>
                  </a:lnTo>
                  <a:cubicBezTo>
                    <a:pt x="1081087" y="116448"/>
                    <a:pt x="1070852" y="126683"/>
                    <a:pt x="1058227" y="126683"/>
                  </a:cubicBezTo>
                  <a:lnTo>
                    <a:pt x="22860" y="126682"/>
                  </a:lnTo>
                  <a:cubicBezTo>
                    <a:pt x="16548" y="126682"/>
                    <a:pt x="10833" y="124123"/>
                    <a:pt x="6696" y="119986"/>
                  </a:cubicBezTo>
                  <a:lnTo>
                    <a:pt x="0" y="103822"/>
                  </a:lnTo>
                  <a:lnTo>
                    <a:pt x="6696" y="87659"/>
                  </a:lnTo>
                  <a:cubicBezTo>
                    <a:pt x="10833" y="83522"/>
                    <a:pt x="16548" y="80963"/>
                    <a:pt x="22860" y="80963"/>
                  </a:cubicBezTo>
                  <a:close/>
                  <a:moveTo>
                    <a:pt x="22860" y="0"/>
                  </a:moveTo>
                  <a:lnTo>
                    <a:pt x="1058228" y="0"/>
                  </a:lnTo>
                  <a:cubicBezTo>
                    <a:pt x="1070853" y="0"/>
                    <a:pt x="1081088" y="10235"/>
                    <a:pt x="1081088" y="22860"/>
                  </a:cubicBezTo>
                  <a:lnTo>
                    <a:pt x="1081087" y="22860"/>
                  </a:lnTo>
                  <a:cubicBezTo>
                    <a:pt x="1081087" y="35485"/>
                    <a:pt x="1070852" y="45720"/>
                    <a:pt x="1058227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59"/>
                  </a:lnTo>
                  <a:lnTo>
                    <a:pt x="6696" y="6696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フリーフォーム: 図形 1206">
              <a:extLst>
                <a:ext uri="{FF2B5EF4-FFF2-40B4-BE49-F238E27FC236}">
                  <a16:creationId xmlns:a16="http://schemas.microsoft.com/office/drawing/2014/main" id="{DBFB7F68-F1B5-FF8E-C14A-28B10DCFEAF6}"/>
                </a:ext>
              </a:extLst>
            </p:cNvPr>
            <p:cNvSpPr/>
            <p:nvPr/>
          </p:nvSpPr>
          <p:spPr>
            <a:xfrm>
              <a:off x="2480824" y="8016752"/>
              <a:ext cx="387770" cy="132559"/>
            </a:xfrm>
            <a:custGeom>
              <a:avLst/>
              <a:gdLst>
                <a:gd name="connsiteX0" fmla="*/ 22860 w 1081088"/>
                <a:gd name="connsiteY0" fmla="*/ 323850 h 369570"/>
                <a:gd name="connsiteX1" fmla="*/ 1058228 w 1081088"/>
                <a:gd name="connsiteY1" fmla="*/ 323850 h 369570"/>
                <a:gd name="connsiteX2" fmla="*/ 1081088 w 1081088"/>
                <a:gd name="connsiteY2" fmla="*/ 346710 h 369570"/>
                <a:gd name="connsiteX3" fmla="*/ 1081087 w 1081088"/>
                <a:gd name="connsiteY3" fmla="*/ 346710 h 369570"/>
                <a:gd name="connsiteX4" fmla="*/ 1058227 w 1081088"/>
                <a:gd name="connsiteY4" fmla="*/ 369570 h 369570"/>
                <a:gd name="connsiteX5" fmla="*/ 22860 w 1081088"/>
                <a:gd name="connsiteY5" fmla="*/ 369569 h 369570"/>
                <a:gd name="connsiteX6" fmla="*/ 6696 w 1081088"/>
                <a:gd name="connsiteY6" fmla="*/ 362873 h 369570"/>
                <a:gd name="connsiteX7" fmla="*/ 0 w 1081088"/>
                <a:gd name="connsiteY7" fmla="*/ 346710 h 369570"/>
                <a:gd name="connsiteX8" fmla="*/ 6696 w 1081088"/>
                <a:gd name="connsiteY8" fmla="*/ 330546 h 369570"/>
                <a:gd name="connsiteX9" fmla="*/ 22860 w 1081088"/>
                <a:gd name="connsiteY9" fmla="*/ 323850 h 369570"/>
                <a:gd name="connsiteX10" fmla="*/ 0 w 1081088"/>
                <a:gd name="connsiteY10" fmla="*/ 265746 h 369570"/>
                <a:gd name="connsiteX11" fmla="*/ 0 w 1081088"/>
                <a:gd name="connsiteY11" fmla="*/ 265746 h 369570"/>
                <a:gd name="connsiteX12" fmla="*/ 0 w 1081088"/>
                <a:gd name="connsiteY12" fmla="*/ 265747 h 369570"/>
                <a:gd name="connsiteX13" fmla="*/ 22860 w 1081088"/>
                <a:gd name="connsiteY13" fmla="*/ 242887 h 369570"/>
                <a:gd name="connsiteX14" fmla="*/ 1058228 w 1081088"/>
                <a:gd name="connsiteY14" fmla="*/ 242887 h 369570"/>
                <a:gd name="connsiteX15" fmla="*/ 1081088 w 1081088"/>
                <a:gd name="connsiteY15" fmla="*/ 265747 h 369570"/>
                <a:gd name="connsiteX16" fmla="*/ 1081087 w 1081088"/>
                <a:gd name="connsiteY16" fmla="*/ 265747 h 369570"/>
                <a:gd name="connsiteX17" fmla="*/ 1058227 w 1081088"/>
                <a:gd name="connsiteY17" fmla="*/ 288607 h 369570"/>
                <a:gd name="connsiteX18" fmla="*/ 22860 w 1081088"/>
                <a:gd name="connsiteY18" fmla="*/ 288606 h 369570"/>
                <a:gd name="connsiteX19" fmla="*/ 6696 w 1081088"/>
                <a:gd name="connsiteY19" fmla="*/ 281910 h 369570"/>
                <a:gd name="connsiteX20" fmla="*/ 0 w 1081088"/>
                <a:gd name="connsiteY20" fmla="*/ 265746 h 369570"/>
                <a:gd name="connsiteX21" fmla="*/ 6696 w 1081088"/>
                <a:gd name="connsiteY21" fmla="*/ 249583 h 369570"/>
                <a:gd name="connsiteX22" fmla="*/ 22860 w 1081088"/>
                <a:gd name="connsiteY22" fmla="*/ 242887 h 369570"/>
                <a:gd name="connsiteX23" fmla="*/ 22860 w 1081088"/>
                <a:gd name="connsiteY23" fmla="*/ 161925 h 369570"/>
                <a:gd name="connsiteX24" fmla="*/ 1058228 w 1081088"/>
                <a:gd name="connsiteY24" fmla="*/ 161925 h 369570"/>
                <a:gd name="connsiteX25" fmla="*/ 1081088 w 1081088"/>
                <a:gd name="connsiteY25" fmla="*/ 184785 h 369570"/>
                <a:gd name="connsiteX26" fmla="*/ 1081087 w 1081088"/>
                <a:gd name="connsiteY26" fmla="*/ 184785 h 369570"/>
                <a:gd name="connsiteX27" fmla="*/ 1058227 w 1081088"/>
                <a:gd name="connsiteY27" fmla="*/ 207645 h 369570"/>
                <a:gd name="connsiteX28" fmla="*/ 22860 w 1081088"/>
                <a:gd name="connsiteY28" fmla="*/ 207644 h 369570"/>
                <a:gd name="connsiteX29" fmla="*/ 6696 w 1081088"/>
                <a:gd name="connsiteY29" fmla="*/ 200948 h 369570"/>
                <a:gd name="connsiteX30" fmla="*/ 0 w 1081088"/>
                <a:gd name="connsiteY30" fmla="*/ 184784 h 369570"/>
                <a:gd name="connsiteX31" fmla="*/ 6696 w 1081088"/>
                <a:gd name="connsiteY31" fmla="*/ 168621 h 369570"/>
                <a:gd name="connsiteX32" fmla="*/ 22860 w 1081088"/>
                <a:gd name="connsiteY32" fmla="*/ 161925 h 369570"/>
                <a:gd name="connsiteX33" fmla="*/ 22860 w 1081088"/>
                <a:gd name="connsiteY33" fmla="*/ 80963 h 369570"/>
                <a:gd name="connsiteX34" fmla="*/ 1058228 w 1081088"/>
                <a:gd name="connsiteY34" fmla="*/ 80963 h 369570"/>
                <a:gd name="connsiteX35" fmla="*/ 1081088 w 1081088"/>
                <a:gd name="connsiteY35" fmla="*/ 103823 h 369570"/>
                <a:gd name="connsiteX36" fmla="*/ 1081087 w 1081088"/>
                <a:gd name="connsiteY36" fmla="*/ 103823 h 369570"/>
                <a:gd name="connsiteX37" fmla="*/ 1058227 w 1081088"/>
                <a:gd name="connsiteY37" fmla="*/ 126683 h 369570"/>
                <a:gd name="connsiteX38" fmla="*/ 22860 w 1081088"/>
                <a:gd name="connsiteY38" fmla="*/ 126682 h 369570"/>
                <a:gd name="connsiteX39" fmla="*/ 6696 w 1081088"/>
                <a:gd name="connsiteY39" fmla="*/ 119986 h 369570"/>
                <a:gd name="connsiteX40" fmla="*/ 0 w 1081088"/>
                <a:gd name="connsiteY40" fmla="*/ 103822 h 369570"/>
                <a:gd name="connsiteX41" fmla="*/ 6696 w 1081088"/>
                <a:gd name="connsiteY41" fmla="*/ 87659 h 369570"/>
                <a:gd name="connsiteX42" fmla="*/ 22860 w 1081088"/>
                <a:gd name="connsiteY42" fmla="*/ 80963 h 369570"/>
                <a:gd name="connsiteX43" fmla="*/ 22860 w 1081088"/>
                <a:gd name="connsiteY43" fmla="*/ 0 h 369570"/>
                <a:gd name="connsiteX44" fmla="*/ 1058228 w 1081088"/>
                <a:gd name="connsiteY44" fmla="*/ 0 h 369570"/>
                <a:gd name="connsiteX45" fmla="*/ 1081088 w 1081088"/>
                <a:gd name="connsiteY45" fmla="*/ 22860 h 369570"/>
                <a:gd name="connsiteX46" fmla="*/ 1081087 w 1081088"/>
                <a:gd name="connsiteY46" fmla="*/ 22860 h 369570"/>
                <a:gd name="connsiteX47" fmla="*/ 1058227 w 1081088"/>
                <a:gd name="connsiteY47" fmla="*/ 45720 h 369570"/>
                <a:gd name="connsiteX48" fmla="*/ 22860 w 1081088"/>
                <a:gd name="connsiteY48" fmla="*/ 45719 h 369570"/>
                <a:gd name="connsiteX49" fmla="*/ 6696 w 1081088"/>
                <a:gd name="connsiteY49" fmla="*/ 39023 h 369570"/>
                <a:gd name="connsiteX50" fmla="*/ 0 w 1081088"/>
                <a:gd name="connsiteY50" fmla="*/ 22859 h 369570"/>
                <a:gd name="connsiteX51" fmla="*/ 6696 w 1081088"/>
                <a:gd name="connsiteY51" fmla="*/ 6696 h 369570"/>
                <a:gd name="connsiteX52" fmla="*/ 22860 w 1081088"/>
                <a:gd name="connsiteY52" fmla="*/ 0 h 36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81088" h="369570">
                  <a:moveTo>
                    <a:pt x="22860" y="323850"/>
                  </a:moveTo>
                  <a:lnTo>
                    <a:pt x="1058228" y="323850"/>
                  </a:lnTo>
                  <a:cubicBezTo>
                    <a:pt x="1070853" y="323850"/>
                    <a:pt x="1081088" y="334085"/>
                    <a:pt x="1081088" y="346710"/>
                  </a:cubicBezTo>
                  <a:lnTo>
                    <a:pt x="1081087" y="346710"/>
                  </a:lnTo>
                  <a:cubicBezTo>
                    <a:pt x="1081087" y="359335"/>
                    <a:pt x="1070852" y="369570"/>
                    <a:pt x="1058227" y="369570"/>
                  </a:cubicBezTo>
                  <a:lnTo>
                    <a:pt x="22860" y="369569"/>
                  </a:lnTo>
                  <a:cubicBezTo>
                    <a:pt x="16548" y="369569"/>
                    <a:pt x="10833" y="367010"/>
                    <a:pt x="6696" y="362873"/>
                  </a:cubicBezTo>
                  <a:lnTo>
                    <a:pt x="0" y="346710"/>
                  </a:lnTo>
                  <a:lnTo>
                    <a:pt x="6696" y="330546"/>
                  </a:lnTo>
                  <a:cubicBezTo>
                    <a:pt x="10833" y="326409"/>
                    <a:pt x="16548" y="323850"/>
                    <a:pt x="22860" y="323850"/>
                  </a:cubicBezTo>
                  <a:close/>
                  <a:moveTo>
                    <a:pt x="0" y="265746"/>
                  </a:moveTo>
                  <a:lnTo>
                    <a:pt x="0" y="265746"/>
                  </a:lnTo>
                  <a:lnTo>
                    <a:pt x="0" y="265747"/>
                  </a:lnTo>
                  <a:close/>
                  <a:moveTo>
                    <a:pt x="22860" y="242887"/>
                  </a:moveTo>
                  <a:lnTo>
                    <a:pt x="1058228" y="242887"/>
                  </a:lnTo>
                  <a:cubicBezTo>
                    <a:pt x="1070853" y="242887"/>
                    <a:pt x="1081088" y="253122"/>
                    <a:pt x="1081088" y="265747"/>
                  </a:cubicBezTo>
                  <a:lnTo>
                    <a:pt x="1081087" y="265747"/>
                  </a:lnTo>
                  <a:cubicBezTo>
                    <a:pt x="1081087" y="278372"/>
                    <a:pt x="1070852" y="288607"/>
                    <a:pt x="1058227" y="288607"/>
                  </a:cubicBezTo>
                  <a:lnTo>
                    <a:pt x="22860" y="288606"/>
                  </a:lnTo>
                  <a:cubicBezTo>
                    <a:pt x="16548" y="288606"/>
                    <a:pt x="10833" y="286047"/>
                    <a:pt x="6696" y="281910"/>
                  </a:cubicBezTo>
                  <a:lnTo>
                    <a:pt x="0" y="265746"/>
                  </a:lnTo>
                  <a:lnTo>
                    <a:pt x="6696" y="249583"/>
                  </a:lnTo>
                  <a:cubicBezTo>
                    <a:pt x="10833" y="245446"/>
                    <a:pt x="16548" y="242887"/>
                    <a:pt x="22860" y="242887"/>
                  </a:cubicBezTo>
                  <a:close/>
                  <a:moveTo>
                    <a:pt x="22860" y="161925"/>
                  </a:moveTo>
                  <a:lnTo>
                    <a:pt x="1058228" y="161925"/>
                  </a:lnTo>
                  <a:cubicBezTo>
                    <a:pt x="1070853" y="161925"/>
                    <a:pt x="1081088" y="172160"/>
                    <a:pt x="1081088" y="184785"/>
                  </a:cubicBezTo>
                  <a:lnTo>
                    <a:pt x="1081087" y="184785"/>
                  </a:lnTo>
                  <a:cubicBezTo>
                    <a:pt x="1081087" y="197410"/>
                    <a:pt x="1070852" y="207645"/>
                    <a:pt x="1058227" y="207645"/>
                  </a:cubicBezTo>
                  <a:lnTo>
                    <a:pt x="22860" y="207644"/>
                  </a:lnTo>
                  <a:cubicBezTo>
                    <a:pt x="16548" y="207644"/>
                    <a:pt x="10833" y="205085"/>
                    <a:pt x="6696" y="200948"/>
                  </a:cubicBezTo>
                  <a:lnTo>
                    <a:pt x="0" y="184784"/>
                  </a:lnTo>
                  <a:lnTo>
                    <a:pt x="6696" y="168621"/>
                  </a:lnTo>
                  <a:cubicBezTo>
                    <a:pt x="10833" y="164484"/>
                    <a:pt x="16548" y="161925"/>
                    <a:pt x="22860" y="161925"/>
                  </a:cubicBezTo>
                  <a:close/>
                  <a:moveTo>
                    <a:pt x="22860" y="80963"/>
                  </a:moveTo>
                  <a:lnTo>
                    <a:pt x="1058228" y="80963"/>
                  </a:lnTo>
                  <a:cubicBezTo>
                    <a:pt x="1070853" y="80963"/>
                    <a:pt x="1081088" y="91198"/>
                    <a:pt x="1081088" y="103823"/>
                  </a:cubicBezTo>
                  <a:lnTo>
                    <a:pt x="1081087" y="103823"/>
                  </a:lnTo>
                  <a:cubicBezTo>
                    <a:pt x="1081087" y="116448"/>
                    <a:pt x="1070852" y="126683"/>
                    <a:pt x="1058227" y="126683"/>
                  </a:cubicBezTo>
                  <a:lnTo>
                    <a:pt x="22860" y="126682"/>
                  </a:lnTo>
                  <a:cubicBezTo>
                    <a:pt x="16548" y="126682"/>
                    <a:pt x="10833" y="124123"/>
                    <a:pt x="6696" y="119986"/>
                  </a:cubicBezTo>
                  <a:lnTo>
                    <a:pt x="0" y="103822"/>
                  </a:lnTo>
                  <a:lnTo>
                    <a:pt x="6696" y="87659"/>
                  </a:lnTo>
                  <a:cubicBezTo>
                    <a:pt x="10833" y="83522"/>
                    <a:pt x="16548" y="80963"/>
                    <a:pt x="22860" y="80963"/>
                  </a:cubicBezTo>
                  <a:close/>
                  <a:moveTo>
                    <a:pt x="22860" y="0"/>
                  </a:moveTo>
                  <a:lnTo>
                    <a:pt x="1058228" y="0"/>
                  </a:lnTo>
                  <a:cubicBezTo>
                    <a:pt x="1070853" y="0"/>
                    <a:pt x="1081088" y="10235"/>
                    <a:pt x="1081088" y="22860"/>
                  </a:cubicBezTo>
                  <a:lnTo>
                    <a:pt x="1081087" y="22860"/>
                  </a:lnTo>
                  <a:cubicBezTo>
                    <a:pt x="1081087" y="35485"/>
                    <a:pt x="1070852" y="45720"/>
                    <a:pt x="1058227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59"/>
                  </a:lnTo>
                  <a:lnTo>
                    <a:pt x="6696" y="6696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7815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62665</TotalTime>
  <Words>16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pptxl64_テレビ、モニターのイラスト</dc:title>
  <dc:subject>pptxl64_テレビ、モニターのイラスト</dc:subject>
  <dc:creator>でじけろお</dc:creator>
  <cp:revision>1</cp:revision>
  <dcterms:created xsi:type="dcterms:W3CDTF">2018-05-20T00:31:01Z</dcterms:created>
  <dcterms:modified xsi:type="dcterms:W3CDTF">2023-03-15T10:06:14Z</dcterms:modified>
  <cp:version>1</cp:version>
</cp:coreProperties>
</file>